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8" r:id="rId4"/>
  </p:sldMasterIdLst>
  <p:notesMasterIdLst>
    <p:notesMasterId r:id="rId23"/>
  </p:notesMasterIdLst>
  <p:handoutMasterIdLst>
    <p:handoutMasterId r:id="rId24"/>
  </p:handoutMasterIdLst>
  <p:sldIdLst>
    <p:sldId id="350" r:id="rId5"/>
    <p:sldId id="352" r:id="rId6"/>
    <p:sldId id="365" r:id="rId7"/>
    <p:sldId id="362" r:id="rId8"/>
    <p:sldId id="375" r:id="rId9"/>
    <p:sldId id="369" r:id="rId10"/>
    <p:sldId id="376" r:id="rId11"/>
    <p:sldId id="372" r:id="rId12"/>
    <p:sldId id="378" r:id="rId13"/>
    <p:sldId id="373" r:id="rId14"/>
    <p:sldId id="377" r:id="rId15"/>
    <p:sldId id="379" r:id="rId16"/>
    <p:sldId id="380" r:id="rId17"/>
    <p:sldId id="381" r:id="rId18"/>
    <p:sldId id="382" r:id="rId19"/>
    <p:sldId id="364" r:id="rId20"/>
    <p:sldId id="370" r:id="rId21"/>
    <p:sldId id="37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C654BEA-C839-4640-9FF9-CAEDCC4232DB}" v="9" dt="2023-10-10T21:25:56.90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8892" autoAdjust="0"/>
    <p:restoredTop sz="86385" autoAdjust="0"/>
  </p:normalViewPr>
  <p:slideViewPr>
    <p:cSldViewPr snapToGrid="0">
      <p:cViewPr varScale="1">
        <p:scale>
          <a:sx n="57" d="100"/>
          <a:sy n="57" d="100"/>
        </p:scale>
        <p:origin x="484" y="52"/>
      </p:cViewPr>
      <p:guideLst/>
    </p:cSldViewPr>
  </p:slideViewPr>
  <p:outlineViewPr>
    <p:cViewPr>
      <p:scale>
        <a:sx n="33" d="100"/>
        <a:sy n="33" d="100"/>
      </p:scale>
      <p:origin x="0" y="-750"/>
    </p:cViewPr>
  </p:outlineViewPr>
  <p:notesTextViewPr>
    <p:cViewPr>
      <p:scale>
        <a:sx n="1" d="1"/>
        <a:sy n="1" d="1"/>
      </p:scale>
      <p:origin x="0" y="0"/>
    </p:cViewPr>
  </p:notesTextViewPr>
  <p:sorterViewPr>
    <p:cViewPr>
      <p:scale>
        <a:sx n="80" d="100"/>
        <a:sy n="80" d="100"/>
      </p:scale>
      <p:origin x="0" y="0"/>
    </p:cViewPr>
  </p:sorterViewPr>
  <p:notesViewPr>
    <p:cSldViewPr snapToGrid="0" showGuides="1">
      <p:cViewPr varScale="1">
        <p:scale>
          <a:sx n="87" d="100"/>
          <a:sy n="87" d="100"/>
        </p:scale>
        <p:origin x="3840" y="66"/>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7.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6.xml"/><Relationship Id="rId19" Type="http://schemas.openxmlformats.org/officeDocument/2006/relationships/slide" Target="slides/slide15.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viewProps" Target="viewProps.xml"/><Relationship Id="rId30" Type="http://schemas.microsoft.com/office/2015/10/relationships/revisionInfo" Target="revisionInfo.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395B66E5-15AA-4745-8A67-3CE257BEE393}"/>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4" name="Footer Placeholder 3">
            <a:extLst>
              <a:ext uri="{FF2B5EF4-FFF2-40B4-BE49-F238E27FC236}">
                <a16:creationId xmlns:a16="http://schemas.microsoft.com/office/drawing/2014/main" id="{AC844A45-21B3-834A-A491-E4E4B9DC1173}"/>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a:extLst>
              <a:ext uri="{FF2B5EF4-FFF2-40B4-BE49-F238E27FC236}">
                <a16:creationId xmlns:a16="http://schemas.microsoft.com/office/drawing/2014/main" id="{AC039FDB-18A0-074D-8BA3-A4C3DE896AF1}"/>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E6D13E5-4CEC-3A4A-8E5D-AFCEE7512EEC}" type="slidenum">
              <a:t>‹#›</a:t>
            </a:fld>
            <a:endParaRPr lang="en-US" dirty="0"/>
          </a:p>
        </p:txBody>
      </p:sp>
    </p:spTree>
    <p:extLst>
      <p:ext uri="{BB962C8B-B14F-4D97-AF65-F5344CB8AC3E}">
        <p14:creationId xmlns:p14="http://schemas.microsoft.com/office/powerpoint/2010/main" val="26532284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EE7A52F-9D89-7442-A8E9-48D1527B5F6B}" type="datetimeFigureOut">
              <a:rPr lang="en-US" smtClean="0"/>
              <a:t>10/10/2023</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89C7E07-3C67-C64C-8DA0-0404F6303970}" type="slidenum">
              <a:rPr lang="en-US" smtClean="0"/>
              <a:t>‹#›</a:t>
            </a:fld>
            <a:endParaRPr lang="en-US" dirty="0"/>
          </a:p>
        </p:txBody>
      </p:sp>
    </p:spTree>
    <p:extLst>
      <p:ext uri="{BB962C8B-B14F-4D97-AF65-F5344CB8AC3E}">
        <p14:creationId xmlns:p14="http://schemas.microsoft.com/office/powerpoint/2010/main" val="403252837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mgerrityinteriors.com/" TargetMode="External"/><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mgerrityinteriors.com/" TargetMode="External"/><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2</a:t>
            </a:fld>
            <a:endParaRPr lang="en-US" dirty="0"/>
          </a:p>
        </p:txBody>
      </p:sp>
    </p:spTree>
    <p:extLst>
      <p:ext uri="{BB962C8B-B14F-4D97-AF65-F5344CB8AC3E}">
        <p14:creationId xmlns:p14="http://schemas.microsoft.com/office/powerpoint/2010/main" val="663381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3</a:t>
            </a:fld>
            <a:endParaRPr lang="en-US" dirty="0"/>
          </a:p>
        </p:txBody>
      </p:sp>
    </p:spTree>
    <p:extLst>
      <p:ext uri="{BB962C8B-B14F-4D97-AF65-F5344CB8AC3E}">
        <p14:creationId xmlns:p14="http://schemas.microsoft.com/office/powerpoint/2010/main" val="426975950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cs typeface="Arial" panose="020B0604020202020204" pitchFamily="34" charset="0"/>
              </a:rPr>
              <a:t>The Board recognized the need to update the 1980’s building color palette and performed their due diligence by consulting with Sherwin Williams color consultants as well as professional interior and color consultants MG Interiors (</a:t>
            </a:r>
            <a:r>
              <a:rPr lang="en-US" sz="1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https://mgerrityinteriors.com/</a:t>
            </a:r>
            <a:r>
              <a:rPr lang="en-US" sz="1800" dirty="0">
                <a:effectLst/>
                <a:latin typeface="Arial" panose="020B0604020202020204" pitchFamily="34" charset="0"/>
                <a:ea typeface="Calibri" panose="020F0502020204030204" pitchFamily="34" charset="0"/>
                <a:cs typeface="Arial" panose="020B0604020202020204" pitchFamily="34" charset="0"/>
              </a:rPr>
              <a:t>). </a:t>
            </a: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4</a:t>
            </a:fld>
            <a:endParaRPr lang="en-US" dirty="0"/>
          </a:p>
        </p:txBody>
      </p:sp>
    </p:spTree>
    <p:extLst>
      <p:ext uri="{BB962C8B-B14F-4D97-AF65-F5344CB8AC3E}">
        <p14:creationId xmlns:p14="http://schemas.microsoft.com/office/powerpoint/2010/main" val="25840418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a:spcBef>
                <a:spcPts val="0"/>
              </a:spcBef>
              <a:spcAft>
                <a:spcPts val="0"/>
              </a:spcAft>
            </a:pPr>
            <a:r>
              <a:rPr lang="en-US" sz="1800" dirty="0">
                <a:effectLst/>
                <a:latin typeface="Arial" panose="020B0604020202020204" pitchFamily="34" charset="0"/>
                <a:ea typeface="Calibri" panose="020F0502020204030204" pitchFamily="34" charset="0"/>
                <a:cs typeface="Arial" panose="020B0604020202020204" pitchFamily="34" charset="0"/>
              </a:rPr>
              <a:t>The Board recognized the need to update the 1980’s building color palette and performed their due diligence by consulting with Sherwin Williams color consultants as well as professional interior and color consultants MG Interiors (</a:t>
            </a:r>
            <a:r>
              <a:rPr lang="en-US" sz="1800" u="sng" dirty="0">
                <a:solidFill>
                  <a:srgbClr val="0563C1"/>
                </a:solidFill>
                <a:effectLst/>
                <a:latin typeface="Arial" panose="020B0604020202020204" pitchFamily="34" charset="0"/>
                <a:ea typeface="Calibri" panose="020F0502020204030204" pitchFamily="34" charset="0"/>
                <a:cs typeface="Arial" panose="020B0604020202020204" pitchFamily="34" charset="0"/>
                <a:hlinkClick r:id="rId3"/>
              </a:rPr>
              <a:t>https://mgerrityinteriors.com/</a:t>
            </a:r>
            <a:r>
              <a:rPr lang="en-US" sz="1800" dirty="0">
                <a:effectLst/>
                <a:latin typeface="Arial" panose="020B0604020202020204" pitchFamily="34" charset="0"/>
                <a:ea typeface="Calibri" panose="020F0502020204030204" pitchFamily="34" charset="0"/>
                <a:cs typeface="Arial" panose="020B0604020202020204" pitchFamily="34" charset="0"/>
              </a:rPr>
              <a:t>). This also included a new color palette for the front doors which allows the residents a way to further individualize their home. </a:t>
            </a:r>
            <a:endParaRPr lang="en-US" sz="1800" dirty="0">
              <a:effectLst/>
              <a:latin typeface="Arial" panose="020B0604020202020204" pitchFamily="34" charset="0"/>
              <a:ea typeface="Calibri" panose="020F0502020204030204" pitchFamily="34" charset="0"/>
              <a:cs typeface="Times New Roman" panose="02020603050405020304" pitchFamily="18" charset="0"/>
            </a:endParaRPr>
          </a:p>
          <a:p>
            <a:pPr marL="0" marR="0">
              <a:spcBef>
                <a:spcPts val="0"/>
              </a:spcBef>
              <a:spcAft>
                <a:spcPts val="0"/>
              </a:spcAft>
            </a:pPr>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5</a:t>
            </a:fld>
            <a:endParaRPr lang="en-US" dirty="0"/>
          </a:p>
        </p:txBody>
      </p:sp>
    </p:spTree>
    <p:extLst>
      <p:ext uri="{BB962C8B-B14F-4D97-AF65-F5344CB8AC3E}">
        <p14:creationId xmlns:p14="http://schemas.microsoft.com/office/powerpoint/2010/main" val="277010373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6</a:t>
            </a:fld>
            <a:endParaRPr lang="en-US" dirty="0"/>
          </a:p>
        </p:txBody>
      </p:sp>
    </p:spTree>
    <p:extLst>
      <p:ext uri="{BB962C8B-B14F-4D97-AF65-F5344CB8AC3E}">
        <p14:creationId xmlns:p14="http://schemas.microsoft.com/office/powerpoint/2010/main" val="77544315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7</a:t>
            </a:fld>
            <a:endParaRPr lang="en-US" dirty="0"/>
          </a:p>
        </p:txBody>
      </p:sp>
    </p:spTree>
    <p:extLst>
      <p:ext uri="{BB962C8B-B14F-4D97-AF65-F5344CB8AC3E}">
        <p14:creationId xmlns:p14="http://schemas.microsoft.com/office/powerpoint/2010/main" val="215963556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8</a:t>
            </a:fld>
            <a:endParaRPr lang="en-US" dirty="0"/>
          </a:p>
        </p:txBody>
      </p:sp>
    </p:spTree>
    <p:extLst>
      <p:ext uri="{BB962C8B-B14F-4D97-AF65-F5344CB8AC3E}">
        <p14:creationId xmlns:p14="http://schemas.microsoft.com/office/powerpoint/2010/main" val="100083498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A89C7E07-3C67-C64C-8DA0-0404F6303970}" type="slidenum">
              <a:rPr lang="en-US" smtClean="0"/>
              <a:t>17</a:t>
            </a:fld>
            <a:endParaRPr lang="en-US" dirty="0"/>
          </a:p>
        </p:txBody>
      </p:sp>
    </p:spTree>
    <p:extLst>
      <p:ext uri="{BB962C8B-B14F-4D97-AF65-F5344CB8AC3E}">
        <p14:creationId xmlns:p14="http://schemas.microsoft.com/office/powerpoint/2010/main" val="139456297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6987D-0137-DE42-B76B-FF621E808D90}"/>
              </a:ext>
            </a:extLst>
          </p:cNvPr>
          <p:cNvSpPr>
            <a:spLocks noGrp="1"/>
          </p:cNvSpPr>
          <p:nvPr>
            <p:ph type="ctrTitle"/>
          </p:nvPr>
        </p:nvSpPr>
        <p:spPr>
          <a:xfrm>
            <a:off x="6367054" y="2116182"/>
            <a:ext cx="5491571" cy="1514019"/>
          </a:xfrm>
          <a:prstGeom prst="rect">
            <a:avLst/>
          </a:prstGeom>
        </p:spPr>
        <p:txBody>
          <a:bodyPr lIns="0" tIns="0" rIns="0" bIns="0" anchor="b">
            <a:noAutofit/>
          </a:bodyPr>
          <a:lstStyle>
            <a:lvl1pPr algn="l">
              <a:defRPr sz="6000" b="1" i="0" spc="100" baseline="0">
                <a:solidFill>
                  <a:schemeClr val="bg1"/>
                </a:solidFill>
                <a:latin typeface="+mj-lt"/>
              </a:defRPr>
            </a:lvl1pPr>
          </a:lstStyle>
          <a:p>
            <a:r>
              <a:rPr lang="en-US"/>
              <a:t>Click to edit Master title style</a:t>
            </a:r>
            <a:endParaRPr lang="en-US" dirty="0"/>
          </a:p>
        </p:txBody>
      </p:sp>
      <p:grpSp>
        <p:nvGrpSpPr>
          <p:cNvPr id="9" name="Group 8">
            <a:extLst>
              <a:ext uri="{FF2B5EF4-FFF2-40B4-BE49-F238E27FC236}">
                <a16:creationId xmlns:a16="http://schemas.microsoft.com/office/drawing/2014/main" id="{C26C18C3-ED25-DD4B-BA72-24932D54DE37}"/>
              </a:ext>
            </a:extLst>
          </p:cNvPr>
          <p:cNvGrpSpPr>
            <a:grpSpLocks/>
          </p:cNvGrpSpPr>
          <p:nvPr userDrawn="1"/>
        </p:nvGrpSpPr>
        <p:grpSpPr bwMode="auto">
          <a:xfrm>
            <a:off x="1" y="758752"/>
            <a:ext cx="6099248" cy="6099248"/>
            <a:chOff x="0" y="12289"/>
            <a:chExt cx="3550" cy="3551"/>
          </a:xfrm>
        </p:grpSpPr>
        <p:sp>
          <p:nvSpPr>
            <p:cNvPr id="10" name="Freeform 9">
              <a:extLst>
                <a:ext uri="{FF2B5EF4-FFF2-40B4-BE49-F238E27FC236}">
                  <a16:creationId xmlns:a16="http://schemas.microsoft.com/office/drawing/2014/main" id="{C07CC263-2515-F147-8CC5-F8E9FF9FA8E4}"/>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43B40037-7481-524B-8685-404D965690F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2" name="Freeform 11">
              <a:extLst>
                <a:ext uri="{FF2B5EF4-FFF2-40B4-BE49-F238E27FC236}">
                  <a16:creationId xmlns:a16="http://schemas.microsoft.com/office/drawing/2014/main" id="{7B759713-8408-EE47-9394-3DA6F5E4B62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8" name="Text Placeholder 29">
            <a:extLst>
              <a:ext uri="{FF2B5EF4-FFF2-40B4-BE49-F238E27FC236}">
                <a16:creationId xmlns:a16="http://schemas.microsoft.com/office/drawing/2014/main" id="{276A9CD7-E675-3048-86D3-3546A2F6B456}"/>
              </a:ext>
            </a:extLst>
          </p:cNvPr>
          <p:cNvSpPr>
            <a:spLocks noGrp="1"/>
          </p:cNvSpPr>
          <p:nvPr>
            <p:ph type="body" sz="quarter" idx="11"/>
          </p:nvPr>
        </p:nvSpPr>
        <p:spPr>
          <a:xfrm>
            <a:off x="6367055" y="4549553"/>
            <a:ext cx="5491570" cy="953337"/>
          </a:xfrm>
        </p:spPr>
        <p:txBody>
          <a:bodyPr lIns="0" tIns="0" rIns="0" bIns="0">
            <a:noAutofit/>
          </a:bodyPr>
          <a:lstStyle>
            <a:lvl1pPr marL="0" indent="0">
              <a:buNone/>
              <a:defRPr sz="18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cxnSp>
        <p:nvCxnSpPr>
          <p:cNvPr id="13" name="Straight Connector 12">
            <a:extLst>
              <a:ext uri="{FF2B5EF4-FFF2-40B4-BE49-F238E27FC236}">
                <a16:creationId xmlns:a16="http://schemas.microsoft.com/office/drawing/2014/main" id="{A69706A2-3726-FE4E-B923-E75D48597816}"/>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Tree>
    <p:extLst>
      <p:ext uri="{BB962C8B-B14F-4D97-AF65-F5344CB8AC3E}">
        <p14:creationId xmlns:p14="http://schemas.microsoft.com/office/powerpoint/2010/main" val="20271085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 Col">
    <p:bg>
      <p:bgPr>
        <a:solidFill>
          <a:schemeClr val="tx1"/>
        </a:solidFill>
        <a:effectLst/>
      </p:bgPr>
    </p:bg>
    <p:spTree>
      <p:nvGrpSpPr>
        <p:cNvPr id="1" name=""/>
        <p:cNvGrpSpPr/>
        <p:nvPr/>
      </p:nvGrpSpPr>
      <p:grpSpPr>
        <a:xfrm>
          <a:off x="0" y="0"/>
          <a:ext cx="0" cy="0"/>
          <a:chOff x="0" y="0"/>
          <a:chExt cx="0" cy="0"/>
        </a:xfrm>
      </p:grpSpPr>
      <p:grpSp>
        <p:nvGrpSpPr>
          <p:cNvPr id="19" name="Group 18">
            <a:extLst>
              <a:ext uri="{FF2B5EF4-FFF2-40B4-BE49-F238E27FC236}">
                <a16:creationId xmlns:a16="http://schemas.microsoft.com/office/drawing/2014/main" id="{BDEF3328-825B-3946-8472-DB93D6A32867}"/>
              </a:ext>
            </a:extLst>
          </p:cNvPr>
          <p:cNvGrpSpPr>
            <a:grpSpLocks/>
          </p:cNvGrpSpPr>
          <p:nvPr userDrawn="1"/>
        </p:nvGrpSpPr>
        <p:grpSpPr bwMode="auto">
          <a:xfrm rot="16200000" flipV="1">
            <a:off x="0" y="3900132"/>
            <a:ext cx="2959226" cy="2959226"/>
            <a:chOff x="0" y="12289"/>
            <a:chExt cx="3550" cy="3551"/>
          </a:xfrm>
        </p:grpSpPr>
        <p:sp>
          <p:nvSpPr>
            <p:cNvPr id="20" name="Freeform 19">
              <a:extLst>
                <a:ext uri="{FF2B5EF4-FFF2-40B4-BE49-F238E27FC236}">
                  <a16:creationId xmlns:a16="http://schemas.microsoft.com/office/drawing/2014/main" id="{4E4E09DF-AF21-0E4A-9838-14DFBFFED7D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653F54AE-9BC1-3A45-A129-4028EADE406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254F6D22-4944-974A-999E-F9E22F15952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70852" y="1733264"/>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64023" y="2300984"/>
            <a:ext cx="4827178"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5" name="Text Placeholder 2">
            <a:extLst>
              <a:ext uri="{FF2B5EF4-FFF2-40B4-BE49-F238E27FC236}">
                <a16:creationId xmlns:a16="http://schemas.microsoft.com/office/drawing/2014/main" id="{3A0EE708-F36B-444B-9A8B-D48D69535E45}"/>
              </a:ext>
            </a:extLst>
          </p:cNvPr>
          <p:cNvSpPr>
            <a:spLocks noGrp="1"/>
          </p:cNvSpPr>
          <p:nvPr>
            <p:ph type="body" idx="10"/>
          </p:nvPr>
        </p:nvSpPr>
        <p:spPr>
          <a:xfrm>
            <a:off x="6362700" y="2300984"/>
            <a:ext cx="4764829" cy="404216"/>
          </a:xfrm>
          <a:prstGeom prst="rect">
            <a:avLst/>
          </a:prstGeom>
        </p:spPr>
        <p:txBody>
          <a:bodyPr lIns="0" tIns="0" rIns="0" bIns="0" anchor="t" anchorCtr="0">
            <a:normAutofit/>
          </a:bodyPr>
          <a:lstStyle>
            <a:lvl1pPr marL="0" indent="0">
              <a:buNone/>
              <a:defRPr sz="1800" b="0" i="0" spc="0" baseline="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64023" y="2799146"/>
            <a:ext cx="482717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8" name="Content Placeholder 3">
            <a:extLst>
              <a:ext uri="{FF2B5EF4-FFF2-40B4-BE49-F238E27FC236}">
                <a16:creationId xmlns:a16="http://schemas.microsoft.com/office/drawing/2014/main" id="{E40D4044-0F7B-0647-BAB5-16B23EBD9ECD}"/>
              </a:ext>
            </a:extLst>
          </p:cNvPr>
          <p:cNvSpPr>
            <a:spLocks noGrp="1"/>
          </p:cNvSpPr>
          <p:nvPr>
            <p:ph sz="half" idx="13"/>
          </p:nvPr>
        </p:nvSpPr>
        <p:spPr>
          <a:xfrm>
            <a:off x="6362700" y="2799146"/>
            <a:ext cx="4756241"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 name="Date Placeholder 1">
            <a:extLst>
              <a:ext uri="{FF2B5EF4-FFF2-40B4-BE49-F238E27FC236}">
                <a16:creationId xmlns:a16="http://schemas.microsoft.com/office/drawing/2014/main" id="{4914D182-A7DD-4F7B-B207-262854316EDA}"/>
              </a:ext>
            </a:extLst>
          </p:cNvPr>
          <p:cNvSpPr>
            <a:spLocks noGrp="1"/>
          </p:cNvSpPr>
          <p:nvPr>
            <p:ph type="dt" sz="half" idx="14"/>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10B29252-5D0B-4B9D-9FBD-8EC0929FE096}"/>
              </a:ext>
            </a:extLst>
          </p:cNvPr>
          <p:cNvSpPr>
            <a:spLocks noGrp="1"/>
          </p:cNvSpPr>
          <p:nvPr>
            <p:ph type="ftr" sz="quarter" idx="15"/>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5BB4FEF6-E217-4110-BBF5-C4B77ADC8457}"/>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550425395"/>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3 col">
    <p:bg>
      <p:bgPr>
        <a:solidFill>
          <a:schemeClr val="tx1"/>
        </a:solidFill>
        <a:effectLst/>
      </p:bgPr>
    </p:bg>
    <p:spTree>
      <p:nvGrpSpPr>
        <p:cNvPr id="1" name=""/>
        <p:cNvGrpSpPr/>
        <p:nvPr/>
      </p:nvGrpSpPr>
      <p:grpSpPr>
        <a:xfrm>
          <a:off x="0" y="0"/>
          <a:ext cx="0" cy="0"/>
          <a:chOff x="0" y="0"/>
          <a:chExt cx="0" cy="0"/>
        </a:xfrm>
      </p:grpSpPr>
      <p:grpSp>
        <p:nvGrpSpPr>
          <p:cNvPr id="37" name="Group 36">
            <a:extLst>
              <a:ext uri="{FF2B5EF4-FFF2-40B4-BE49-F238E27FC236}">
                <a16:creationId xmlns:a16="http://schemas.microsoft.com/office/drawing/2014/main" id="{868B08E5-2F7C-7749-8BDF-386EAF974BB0}"/>
              </a:ext>
            </a:extLst>
          </p:cNvPr>
          <p:cNvGrpSpPr>
            <a:grpSpLocks/>
          </p:cNvGrpSpPr>
          <p:nvPr userDrawn="1"/>
        </p:nvGrpSpPr>
        <p:grpSpPr bwMode="auto">
          <a:xfrm rot="16200000" flipV="1">
            <a:off x="0" y="3900132"/>
            <a:ext cx="2959226" cy="2959226"/>
            <a:chOff x="0" y="12289"/>
            <a:chExt cx="3550" cy="3551"/>
          </a:xfrm>
        </p:grpSpPr>
        <p:sp>
          <p:nvSpPr>
            <p:cNvPr id="38" name="Freeform 37">
              <a:extLst>
                <a:ext uri="{FF2B5EF4-FFF2-40B4-BE49-F238E27FC236}">
                  <a16:creationId xmlns:a16="http://schemas.microsoft.com/office/drawing/2014/main" id="{F3E300C0-0B72-9048-9E16-2166E1A88FE2}"/>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9" name="Freeform 38">
              <a:extLst>
                <a:ext uri="{FF2B5EF4-FFF2-40B4-BE49-F238E27FC236}">
                  <a16:creationId xmlns:a16="http://schemas.microsoft.com/office/drawing/2014/main" id="{E4AA520D-9D51-3A42-B9B1-DF72169BC8DB}"/>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40" name="Freeform 39">
              <a:extLst>
                <a:ext uri="{FF2B5EF4-FFF2-40B4-BE49-F238E27FC236}">
                  <a16:creationId xmlns:a16="http://schemas.microsoft.com/office/drawing/2014/main" id="{D5F2735E-137C-DB47-AEF0-EFC871A32373}"/>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3" name="Text Placeholder 2">
            <a:extLst>
              <a:ext uri="{FF2B5EF4-FFF2-40B4-BE49-F238E27FC236}">
                <a16:creationId xmlns:a16="http://schemas.microsoft.com/office/drawing/2014/main" id="{A6147D10-E7D7-8F40-AF69-726398729333}"/>
              </a:ext>
            </a:extLst>
          </p:cNvPr>
          <p:cNvSpPr>
            <a:spLocks noGrp="1"/>
          </p:cNvSpPr>
          <p:nvPr>
            <p:ph type="body" idx="1"/>
          </p:nvPr>
        </p:nvSpPr>
        <p:spPr>
          <a:xfrm>
            <a:off x="952500"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7" name="Content Placeholder 3">
            <a:extLst>
              <a:ext uri="{FF2B5EF4-FFF2-40B4-BE49-F238E27FC236}">
                <a16:creationId xmlns:a16="http://schemas.microsoft.com/office/drawing/2014/main" id="{E81957B7-CEA6-A446-A203-471CF9A57FFD}"/>
              </a:ext>
            </a:extLst>
          </p:cNvPr>
          <p:cNvSpPr>
            <a:spLocks noGrp="1"/>
          </p:cNvSpPr>
          <p:nvPr>
            <p:ph sz="half" idx="2"/>
          </p:nvPr>
        </p:nvSpPr>
        <p:spPr>
          <a:xfrm>
            <a:off x="952500"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0" name="Text Placeholder 2">
            <a:extLst>
              <a:ext uri="{FF2B5EF4-FFF2-40B4-BE49-F238E27FC236}">
                <a16:creationId xmlns:a16="http://schemas.microsoft.com/office/drawing/2014/main" id="{057DFE0A-61D9-1B48-8196-EA94D04685DD}"/>
              </a:ext>
            </a:extLst>
          </p:cNvPr>
          <p:cNvSpPr>
            <a:spLocks noGrp="1"/>
          </p:cNvSpPr>
          <p:nvPr>
            <p:ph type="body" idx="10"/>
          </p:nvPr>
        </p:nvSpPr>
        <p:spPr>
          <a:xfrm>
            <a:off x="4569372"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1" name="Content Placeholder 3">
            <a:extLst>
              <a:ext uri="{FF2B5EF4-FFF2-40B4-BE49-F238E27FC236}">
                <a16:creationId xmlns:a16="http://schemas.microsoft.com/office/drawing/2014/main" id="{C946754A-F105-644E-99A4-DC80B9944243}"/>
              </a:ext>
            </a:extLst>
          </p:cNvPr>
          <p:cNvSpPr>
            <a:spLocks noGrp="1"/>
          </p:cNvSpPr>
          <p:nvPr>
            <p:ph sz="half" idx="11"/>
          </p:nvPr>
        </p:nvSpPr>
        <p:spPr>
          <a:xfrm>
            <a:off x="4569372" y="2799146"/>
            <a:ext cx="3050628"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sp>
        <p:nvSpPr>
          <p:cNvPr id="22" name="Text Placeholder 2">
            <a:extLst>
              <a:ext uri="{FF2B5EF4-FFF2-40B4-BE49-F238E27FC236}">
                <a16:creationId xmlns:a16="http://schemas.microsoft.com/office/drawing/2014/main" id="{368648FC-FC9A-5645-8F0C-390FFFAE180D}"/>
              </a:ext>
            </a:extLst>
          </p:cNvPr>
          <p:cNvSpPr>
            <a:spLocks noGrp="1"/>
          </p:cNvSpPr>
          <p:nvPr>
            <p:ph type="body" idx="12"/>
          </p:nvPr>
        </p:nvSpPr>
        <p:spPr>
          <a:xfrm>
            <a:off x="8187017" y="2300156"/>
            <a:ext cx="3036477" cy="404216"/>
          </a:xfrm>
          <a:prstGeom prst="rect">
            <a:avLst/>
          </a:prstGeom>
        </p:spPr>
        <p:txBody>
          <a:bodyPr vert="horz" lIns="0" tIns="0" rIns="0" bIns="0" rtlCol="0" anchor="t" anchorCtr="0">
            <a:normAutofit/>
          </a:bodyPr>
          <a:lstStyle>
            <a:lvl1pPr marL="0" indent="0">
              <a:buNone/>
              <a:defRPr lang="en-US" sz="1800" spc="0" baseline="0" dirty="0">
                <a:solidFill>
                  <a:schemeClr val="tx2"/>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buNone/>
            </a:pPr>
            <a:r>
              <a:rPr lang="en-US"/>
              <a:t>Click to edit Master text styles</a:t>
            </a:r>
          </a:p>
        </p:txBody>
      </p:sp>
      <p:sp>
        <p:nvSpPr>
          <p:cNvPr id="24" name="Content Placeholder 3">
            <a:extLst>
              <a:ext uri="{FF2B5EF4-FFF2-40B4-BE49-F238E27FC236}">
                <a16:creationId xmlns:a16="http://schemas.microsoft.com/office/drawing/2014/main" id="{BBB849DC-B114-D145-9879-4FE0688BF57E}"/>
              </a:ext>
            </a:extLst>
          </p:cNvPr>
          <p:cNvSpPr>
            <a:spLocks noGrp="1"/>
          </p:cNvSpPr>
          <p:nvPr>
            <p:ph sz="half" idx="13"/>
          </p:nvPr>
        </p:nvSpPr>
        <p:spPr>
          <a:xfrm>
            <a:off x="8187017" y="2799146"/>
            <a:ext cx="3036477" cy="1942138"/>
          </a:xfrm>
          <a:prstGeom prst="rect">
            <a:avLst/>
          </a:prstGeom>
        </p:spPr>
        <p:txBody>
          <a:bodyPr lIns="0" tIns="0" rIns="0" bIns="0" anchor="t" anchorCtr="0">
            <a:normAutofit/>
          </a:bodyPr>
          <a:lstStyle>
            <a:lvl1pPr marL="285750" indent="-285750">
              <a:lnSpc>
                <a:spcPct val="100000"/>
              </a:lnSpc>
              <a:buFont typeface="Wingdings" pitchFamily="2" charset="2"/>
              <a:buChar char="§"/>
              <a:defRPr sz="1600">
                <a:latin typeface="+mn-lt"/>
              </a:defRPr>
            </a:lvl1pPr>
            <a:lvl2pPr>
              <a:defRPr sz="1600"/>
            </a:lvl2pPr>
            <a:lvl3pPr>
              <a:defRPr sz="1600"/>
            </a:lvl3pPr>
            <a:lvl4pPr>
              <a:defRPr sz="1600"/>
            </a:lvl4pPr>
            <a:lvl5pPr>
              <a:defRPr sz="16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9F0C4CE5-5F02-B143-8FD1-1B235D270DAC}"/>
              </a:ext>
            </a:extLst>
          </p:cNvPr>
          <p:cNvCxnSpPr>
            <a:cxnSpLocks/>
          </p:cNvCxnSpPr>
          <p:nvPr userDrawn="1"/>
        </p:nvCxnSpPr>
        <p:spPr>
          <a:xfrm>
            <a:off x="4569372"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cxnSp>
        <p:nvCxnSpPr>
          <p:cNvPr id="28" name="Straight Connector 27">
            <a:extLst>
              <a:ext uri="{FF2B5EF4-FFF2-40B4-BE49-F238E27FC236}">
                <a16:creationId xmlns:a16="http://schemas.microsoft.com/office/drawing/2014/main" id="{289A8C14-DB28-F34E-8098-168D4C75AF23}"/>
              </a:ext>
            </a:extLst>
          </p:cNvPr>
          <p:cNvCxnSpPr>
            <a:cxnSpLocks/>
          </p:cNvCxnSpPr>
          <p:nvPr userDrawn="1"/>
        </p:nvCxnSpPr>
        <p:spPr>
          <a:xfrm>
            <a:off x="8187017"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 name="Date Placeholder 1">
            <a:extLst>
              <a:ext uri="{FF2B5EF4-FFF2-40B4-BE49-F238E27FC236}">
                <a16:creationId xmlns:a16="http://schemas.microsoft.com/office/drawing/2014/main" id="{F0FA07F3-F8E4-4505-85EC-22734AC68792}"/>
              </a:ext>
            </a:extLst>
          </p:cNvPr>
          <p:cNvSpPr>
            <a:spLocks noGrp="1"/>
          </p:cNvSpPr>
          <p:nvPr>
            <p:ph type="dt" sz="half" idx="14"/>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D5165D22-FEF5-4F30-8822-5D2378806A9B}"/>
              </a:ext>
            </a:extLst>
          </p:cNvPr>
          <p:cNvSpPr>
            <a:spLocks noGrp="1"/>
          </p:cNvSpPr>
          <p:nvPr>
            <p:ph type="ftr" sz="quarter" idx="15"/>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1540F86B-3DA3-4708-AAF5-387BA115C415}"/>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22794871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520" userDrawn="1">
          <p15:clr>
            <a:srgbClr val="FBAE40"/>
          </p15:clr>
        </p15:guide>
        <p15:guide id="4" pos="5160" userDrawn="1">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4800" userDrawn="1">
          <p15:clr>
            <a:srgbClr val="FBAE40"/>
          </p15:clr>
        </p15:guide>
        <p15:guide id="11" pos="2880" userDrawn="1">
          <p15:clr>
            <a:srgbClr val="FBAE40"/>
          </p15:clr>
        </p15:guide>
        <p15:guide id="12" orient="horz" pos="1752"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Summary ">
    <p:bg>
      <p:bgPr>
        <a:solidFill>
          <a:schemeClr val="tx1"/>
        </a:solidFill>
        <a:effectLst/>
      </p:bgPr>
    </p:bg>
    <p:spTree>
      <p:nvGrpSpPr>
        <p:cNvPr id="1" name=""/>
        <p:cNvGrpSpPr/>
        <p:nvPr/>
      </p:nvGrpSpPr>
      <p:grpSpPr>
        <a:xfrm>
          <a:off x="0" y="0"/>
          <a:ext cx="0" cy="0"/>
          <a:chOff x="0" y="0"/>
          <a:chExt cx="0" cy="0"/>
        </a:xfrm>
      </p:grpSpPr>
      <p:sp>
        <p:nvSpPr>
          <p:cNvPr id="32" name="Title 1">
            <a:extLst>
              <a:ext uri="{FF2B5EF4-FFF2-40B4-BE49-F238E27FC236}">
                <a16:creationId xmlns:a16="http://schemas.microsoft.com/office/drawing/2014/main" id="{467E05B6-B7CB-1E4F-96BA-4B8CFE8B63D9}"/>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33" name="Straight Connector 32">
            <a:extLst>
              <a:ext uri="{FF2B5EF4-FFF2-40B4-BE49-F238E27FC236}">
                <a16:creationId xmlns:a16="http://schemas.microsoft.com/office/drawing/2014/main" id="{51DEB652-BD6A-BD41-B85E-704D2C41A1C4}"/>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3" name="Text Placeholder 2">
            <a:extLst>
              <a:ext uri="{FF2B5EF4-FFF2-40B4-BE49-F238E27FC236}">
                <a16:creationId xmlns:a16="http://schemas.microsoft.com/office/drawing/2014/main" id="{0DA8C895-11B9-EA40-B0F8-0F4FE9881512}"/>
              </a:ext>
            </a:extLst>
          </p:cNvPr>
          <p:cNvSpPr>
            <a:spLocks noGrp="1"/>
          </p:cNvSpPr>
          <p:nvPr>
            <p:ph type="body" sz="quarter" idx="10"/>
          </p:nvPr>
        </p:nvSpPr>
        <p:spPr>
          <a:xfrm>
            <a:off x="952500" y="2656904"/>
            <a:ext cx="4838700" cy="574318"/>
          </a:xfrm>
        </p:spPr>
        <p:txBody>
          <a:bodyPr>
            <a:noAutofit/>
          </a:bodyPr>
          <a:lstStyle>
            <a:lvl1pPr marL="0" indent="0">
              <a:buNone/>
              <a:defRPr sz="1600">
                <a:latin typeface="+mn-lt"/>
              </a:defRPr>
            </a:lvl1pPr>
          </a:lstStyle>
          <a:p>
            <a:pPr lvl="0"/>
            <a:r>
              <a:rPr lang="en-US"/>
              <a:t>Click to edit Master text styles</a:t>
            </a:r>
          </a:p>
        </p:txBody>
      </p:sp>
      <p:grpSp>
        <p:nvGrpSpPr>
          <p:cNvPr id="15" name="Group 14">
            <a:extLst>
              <a:ext uri="{FF2B5EF4-FFF2-40B4-BE49-F238E27FC236}">
                <a16:creationId xmlns:a16="http://schemas.microsoft.com/office/drawing/2014/main" id="{C47A1EE0-4011-3749-B01C-FC489EEDF880}"/>
              </a:ext>
            </a:extLst>
          </p:cNvPr>
          <p:cNvGrpSpPr>
            <a:grpSpLocks/>
          </p:cNvGrpSpPr>
          <p:nvPr userDrawn="1"/>
        </p:nvGrpSpPr>
        <p:grpSpPr bwMode="auto">
          <a:xfrm rot="10800000">
            <a:off x="8870040" y="0"/>
            <a:ext cx="3325208" cy="3325208"/>
            <a:chOff x="0" y="12289"/>
            <a:chExt cx="3550" cy="3551"/>
          </a:xfrm>
        </p:grpSpPr>
        <p:sp>
          <p:nvSpPr>
            <p:cNvPr id="16" name="Freeform 15">
              <a:extLst>
                <a:ext uri="{FF2B5EF4-FFF2-40B4-BE49-F238E27FC236}">
                  <a16:creationId xmlns:a16="http://schemas.microsoft.com/office/drawing/2014/main" id="{17EED68A-6660-2643-BBFB-B6AB92A7C227}"/>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7" name="Freeform 16">
              <a:extLst>
                <a:ext uri="{FF2B5EF4-FFF2-40B4-BE49-F238E27FC236}">
                  <a16:creationId xmlns:a16="http://schemas.microsoft.com/office/drawing/2014/main" id="{BECF9FB8-F6C7-C54D-99F4-11FDF26D7F92}"/>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8" name="Freeform 17">
              <a:extLst>
                <a:ext uri="{FF2B5EF4-FFF2-40B4-BE49-F238E27FC236}">
                  <a16:creationId xmlns:a16="http://schemas.microsoft.com/office/drawing/2014/main" id="{46C7C62D-7D3B-934C-AFF9-0F10E727B42E}"/>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4" name="Text Placeholder 3">
            <a:extLst>
              <a:ext uri="{FF2B5EF4-FFF2-40B4-BE49-F238E27FC236}">
                <a16:creationId xmlns:a16="http://schemas.microsoft.com/office/drawing/2014/main" id="{FF85D552-3AFC-4D21-A944-9D41E128A96E}"/>
              </a:ext>
            </a:extLst>
          </p:cNvPr>
          <p:cNvSpPr>
            <a:spLocks noGrp="1"/>
          </p:cNvSpPr>
          <p:nvPr>
            <p:ph type="body" sz="quarter" idx="12"/>
          </p:nvPr>
        </p:nvSpPr>
        <p:spPr>
          <a:xfrm>
            <a:off x="952500"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1" name="Text Placeholder 2">
            <a:extLst>
              <a:ext uri="{FF2B5EF4-FFF2-40B4-BE49-F238E27FC236}">
                <a16:creationId xmlns:a16="http://schemas.microsoft.com/office/drawing/2014/main" id="{BE8C2EDB-9C70-49A2-865C-E5CD77D3E741}"/>
              </a:ext>
            </a:extLst>
          </p:cNvPr>
          <p:cNvSpPr>
            <a:spLocks noGrp="1"/>
          </p:cNvSpPr>
          <p:nvPr>
            <p:ph type="body" sz="quarter" idx="13"/>
          </p:nvPr>
        </p:nvSpPr>
        <p:spPr>
          <a:xfrm>
            <a:off x="953655" y="3841846"/>
            <a:ext cx="4838700" cy="636754"/>
          </a:xfrm>
        </p:spPr>
        <p:txBody>
          <a:bodyPr>
            <a:noAutofit/>
          </a:bodyPr>
          <a:lstStyle>
            <a:lvl1pPr marL="0" indent="0">
              <a:buNone/>
              <a:defRPr sz="1600">
                <a:latin typeface="+mn-lt"/>
              </a:defRPr>
            </a:lvl1pPr>
          </a:lstStyle>
          <a:p>
            <a:pPr lvl="0"/>
            <a:r>
              <a:rPr lang="en-US"/>
              <a:t>Click to edit Master text styles</a:t>
            </a:r>
          </a:p>
        </p:txBody>
      </p:sp>
      <p:sp>
        <p:nvSpPr>
          <p:cNvPr id="22" name="Text Placeholder 3">
            <a:extLst>
              <a:ext uri="{FF2B5EF4-FFF2-40B4-BE49-F238E27FC236}">
                <a16:creationId xmlns:a16="http://schemas.microsoft.com/office/drawing/2014/main" id="{EE50320A-D017-45C6-9986-94BC43911E98}"/>
              </a:ext>
            </a:extLst>
          </p:cNvPr>
          <p:cNvSpPr>
            <a:spLocks noGrp="1"/>
          </p:cNvSpPr>
          <p:nvPr>
            <p:ph type="body" sz="quarter" idx="14"/>
          </p:nvPr>
        </p:nvSpPr>
        <p:spPr>
          <a:xfrm>
            <a:off x="953655"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3" name="Text Placeholder 2">
            <a:extLst>
              <a:ext uri="{FF2B5EF4-FFF2-40B4-BE49-F238E27FC236}">
                <a16:creationId xmlns:a16="http://schemas.microsoft.com/office/drawing/2014/main" id="{673EB498-F5D2-4E15-990A-2AFA4A377CBB}"/>
              </a:ext>
            </a:extLst>
          </p:cNvPr>
          <p:cNvSpPr>
            <a:spLocks noGrp="1"/>
          </p:cNvSpPr>
          <p:nvPr>
            <p:ph type="body" sz="quarter" idx="15"/>
          </p:nvPr>
        </p:nvSpPr>
        <p:spPr>
          <a:xfrm>
            <a:off x="952500" y="5017901"/>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4" name="Text Placeholder 3">
            <a:extLst>
              <a:ext uri="{FF2B5EF4-FFF2-40B4-BE49-F238E27FC236}">
                <a16:creationId xmlns:a16="http://schemas.microsoft.com/office/drawing/2014/main" id="{1F528150-326B-4BB3-AC38-7FC805DB6BA7}"/>
              </a:ext>
            </a:extLst>
          </p:cNvPr>
          <p:cNvSpPr>
            <a:spLocks noGrp="1"/>
          </p:cNvSpPr>
          <p:nvPr>
            <p:ph type="body" sz="quarter" idx="16"/>
          </p:nvPr>
        </p:nvSpPr>
        <p:spPr>
          <a:xfrm>
            <a:off x="952500" y="4646997"/>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5" name="Text Placeholder 2">
            <a:extLst>
              <a:ext uri="{FF2B5EF4-FFF2-40B4-BE49-F238E27FC236}">
                <a16:creationId xmlns:a16="http://schemas.microsoft.com/office/drawing/2014/main" id="{20EBEFF7-AECA-409B-9ACC-A63A168283BE}"/>
              </a:ext>
            </a:extLst>
          </p:cNvPr>
          <p:cNvSpPr>
            <a:spLocks noGrp="1"/>
          </p:cNvSpPr>
          <p:nvPr>
            <p:ph type="body" sz="quarter" idx="17"/>
          </p:nvPr>
        </p:nvSpPr>
        <p:spPr>
          <a:xfrm>
            <a:off x="6399647" y="2656904"/>
            <a:ext cx="4838700" cy="574318"/>
          </a:xfrm>
        </p:spPr>
        <p:txBody>
          <a:bodyPr>
            <a:noAutofit/>
          </a:bodyPr>
          <a:lstStyle>
            <a:lvl1pPr marL="0" indent="0">
              <a:buNone/>
              <a:defRPr sz="1600">
                <a:latin typeface="+mn-lt"/>
              </a:defRPr>
            </a:lvl1pPr>
          </a:lstStyle>
          <a:p>
            <a:pPr lvl="0"/>
            <a:r>
              <a:rPr lang="en-US"/>
              <a:t>Click to edit Master text styles</a:t>
            </a:r>
          </a:p>
        </p:txBody>
      </p:sp>
      <p:sp>
        <p:nvSpPr>
          <p:cNvPr id="26" name="Text Placeholder 3">
            <a:extLst>
              <a:ext uri="{FF2B5EF4-FFF2-40B4-BE49-F238E27FC236}">
                <a16:creationId xmlns:a16="http://schemas.microsoft.com/office/drawing/2014/main" id="{29E4D063-8666-4D7A-B8C8-2B9383F798E0}"/>
              </a:ext>
            </a:extLst>
          </p:cNvPr>
          <p:cNvSpPr>
            <a:spLocks noGrp="1"/>
          </p:cNvSpPr>
          <p:nvPr>
            <p:ph type="body" sz="quarter" idx="18"/>
          </p:nvPr>
        </p:nvSpPr>
        <p:spPr>
          <a:xfrm>
            <a:off x="6399647" y="2286000"/>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7" name="Text Placeholder 2">
            <a:extLst>
              <a:ext uri="{FF2B5EF4-FFF2-40B4-BE49-F238E27FC236}">
                <a16:creationId xmlns:a16="http://schemas.microsoft.com/office/drawing/2014/main" id="{4717B7CD-A4F9-444E-82B9-8914CB574887}"/>
              </a:ext>
            </a:extLst>
          </p:cNvPr>
          <p:cNvSpPr>
            <a:spLocks noGrp="1"/>
          </p:cNvSpPr>
          <p:nvPr>
            <p:ph type="body" sz="quarter" idx="19"/>
          </p:nvPr>
        </p:nvSpPr>
        <p:spPr>
          <a:xfrm>
            <a:off x="6399647" y="3841846"/>
            <a:ext cx="4838700" cy="908340"/>
          </a:xfrm>
        </p:spPr>
        <p:txBody>
          <a:bodyPr>
            <a:noAutofit/>
          </a:bodyPr>
          <a:lstStyle>
            <a:lvl1pPr marL="0" indent="0">
              <a:buNone/>
              <a:defRPr sz="1600">
                <a:latin typeface="+mn-lt"/>
              </a:defRPr>
            </a:lvl1pPr>
          </a:lstStyle>
          <a:p>
            <a:pPr lvl="0"/>
            <a:r>
              <a:rPr lang="en-US"/>
              <a:t>Click to edit Master text styles</a:t>
            </a:r>
          </a:p>
        </p:txBody>
      </p:sp>
      <p:sp>
        <p:nvSpPr>
          <p:cNvPr id="28" name="Text Placeholder 3">
            <a:extLst>
              <a:ext uri="{FF2B5EF4-FFF2-40B4-BE49-F238E27FC236}">
                <a16:creationId xmlns:a16="http://schemas.microsoft.com/office/drawing/2014/main" id="{2CF285B7-A950-4326-A4D5-F5D542D2D65B}"/>
              </a:ext>
            </a:extLst>
          </p:cNvPr>
          <p:cNvSpPr>
            <a:spLocks noGrp="1"/>
          </p:cNvSpPr>
          <p:nvPr>
            <p:ph type="body" sz="quarter" idx="20"/>
          </p:nvPr>
        </p:nvSpPr>
        <p:spPr>
          <a:xfrm>
            <a:off x="6399647" y="3470942"/>
            <a:ext cx="4838700" cy="315915"/>
          </a:xfrm>
        </p:spPr>
        <p:txBody>
          <a:bodyPr>
            <a:noAutofit/>
          </a:bodyPr>
          <a:lstStyle>
            <a:lvl1pPr>
              <a:buNone/>
              <a:defRPr sz="1800" b="0" spc="0" baseline="0">
                <a:solidFill>
                  <a:schemeClr val="tx2"/>
                </a:solidFill>
                <a:latin typeface="+mj-lt"/>
              </a:defRPr>
            </a:lvl1pPr>
            <a:lvl2pPr>
              <a:buNone/>
              <a:defRPr/>
            </a:lvl2pPr>
            <a:lvl3pPr>
              <a:buNone/>
              <a:defRPr/>
            </a:lvl3pPr>
            <a:lvl4pPr>
              <a:buNone/>
              <a:defRPr/>
            </a:lvl4pPr>
            <a:lvl5pPr>
              <a:buNone/>
              <a:defRPr/>
            </a:lvl5pPr>
          </a:lstStyle>
          <a:p>
            <a:pPr lvl="0"/>
            <a:r>
              <a:rPr lang="en-US"/>
              <a:t>Click to edit Master text styles</a:t>
            </a:r>
          </a:p>
        </p:txBody>
      </p:sp>
      <p:sp>
        <p:nvSpPr>
          <p:cNvPr id="2" name="Date Placeholder 1">
            <a:extLst>
              <a:ext uri="{FF2B5EF4-FFF2-40B4-BE49-F238E27FC236}">
                <a16:creationId xmlns:a16="http://schemas.microsoft.com/office/drawing/2014/main" id="{EC45E38A-5516-4C3E-88FC-0DCBD876054B}"/>
              </a:ext>
            </a:extLst>
          </p:cNvPr>
          <p:cNvSpPr>
            <a:spLocks noGrp="1"/>
          </p:cNvSpPr>
          <p:nvPr>
            <p:ph type="dt" sz="half" idx="21"/>
          </p:nvPr>
        </p:nvSpPr>
        <p:spPr/>
        <p:txBody>
          <a:bodyPr/>
          <a:lstStyle/>
          <a:p>
            <a:fld id="{6FCA8E82-58CD-E045-8B98-B7A85B79B752}" type="datetime4">
              <a:rPr lang="en-US" smtClean="0"/>
              <a:pPr/>
              <a:t>October 10, 2023</a:t>
            </a:fld>
            <a:endParaRPr lang="en-US" dirty="0">
              <a:latin typeface="+mn-lt"/>
            </a:endParaRPr>
          </a:p>
        </p:txBody>
      </p:sp>
      <p:sp>
        <p:nvSpPr>
          <p:cNvPr id="5" name="Footer Placeholder 4">
            <a:extLst>
              <a:ext uri="{FF2B5EF4-FFF2-40B4-BE49-F238E27FC236}">
                <a16:creationId xmlns:a16="http://schemas.microsoft.com/office/drawing/2014/main" id="{14225273-038D-4F51-A093-83D80104F21A}"/>
              </a:ext>
            </a:extLst>
          </p:cNvPr>
          <p:cNvSpPr>
            <a:spLocks noGrp="1"/>
          </p:cNvSpPr>
          <p:nvPr>
            <p:ph type="ftr" sz="quarter" idx="22"/>
          </p:nvPr>
        </p:nvSpPr>
        <p:spPr/>
        <p:txBody>
          <a:bodyPr/>
          <a:lstStyle/>
          <a:p>
            <a:r>
              <a:rPr lang="en-US" dirty="0"/>
              <a:t>Annual Review</a:t>
            </a:r>
            <a:endParaRPr lang="en-US" b="0" dirty="0"/>
          </a:p>
        </p:txBody>
      </p:sp>
      <p:sp>
        <p:nvSpPr>
          <p:cNvPr id="6" name="Slide Number Placeholder 5">
            <a:extLst>
              <a:ext uri="{FF2B5EF4-FFF2-40B4-BE49-F238E27FC236}">
                <a16:creationId xmlns:a16="http://schemas.microsoft.com/office/drawing/2014/main" id="{C7F24E14-E0E0-44FA-A4AA-FA63A858730C}"/>
              </a:ext>
            </a:extLst>
          </p:cNvPr>
          <p:cNvSpPr>
            <a:spLocks noGrp="1"/>
          </p:cNvSpPr>
          <p:nvPr>
            <p:ph type="sldNum" sz="quarter" idx="2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601358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p15:clr>
            <a:srgbClr val="FBAE40"/>
          </p15:clr>
        </p15:guide>
        <p15:guide id="3" pos="2304">
          <p15:clr>
            <a:srgbClr val="FBAE40"/>
          </p15:clr>
        </p15:guide>
        <p15:guide id="4" pos="5736">
          <p15:clr>
            <a:srgbClr val="FBAE40"/>
          </p15:clr>
        </p15:guide>
        <p15:guide id="5" pos="1944">
          <p15:clr>
            <a:srgbClr val="FBAE40"/>
          </p15:clr>
        </p15:guide>
        <p15:guide id="6" pos="4008">
          <p15:clr>
            <a:srgbClr val="FBAE40"/>
          </p15:clr>
        </p15:guide>
        <p15:guide id="7" orient="horz" pos="1224">
          <p15:clr>
            <a:srgbClr val="FBAE40"/>
          </p15:clr>
        </p15:guide>
        <p15:guide id="8" orient="horz" pos="1440">
          <p15:clr>
            <a:srgbClr val="FBAE40"/>
          </p15:clr>
        </p15:guide>
        <p15:guide id="9" orient="horz" pos="552">
          <p15:clr>
            <a:srgbClr val="FBAE40"/>
          </p15:clr>
        </p15:guide>
        <p15:guide id="10" pos="5352">
          <p15:clr>
            <a:srgbClr val="FBAE40"/>
          </p15:clr>
        </p15:guide>
        <p15:guide id="11" pos="3648">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hank You">
    <p:bg>
      <p:bgPr>
        <a:solidFill>
          <a:schemeClr val="tx1"/>
        </a:solidFill>
        <a:effectLst/>
      </p:bgPr>
    </p:bg>
    <p:spTree>
      <p:nvGrpSpPr>
        <p:cNvPr id="1" name=""/>
        <p:cNvGrpSpPr/>
        <p:nvPr/>
      </p:nvGrpSpPr>
      <p:grpSpPr>
        <a:xfrm>
          <a:off x="0" y="0"/>
          <a:ext cx="0" cy="0"/>
          <a:chOff x="0" y="0"/>
          <a:chExt cx="0" cy="0"/>
        </a:xfrm>
      </p:grpSpPr>
      <p:sp>
        <p:nvSpPr>
          <p:cNvPr id="16" name="Text Placeholder 29">
            <a:extLst>
              <a:ext uri="{FF2B5EF4-FFF2-40B4-BE49-F238E27FC236}">
                <a16:creationId xmlns:a16="http://schemas.microsoft.com/office/drawing/2014/main" id="{BB778BC5-5409-574B-96E2-B45CDD940DF4}"/>
              </a:ext>
            </a:extLst>
          </p:cNvPr>
          <p:cNvSpPr>
            <a:spLocks noGrp="1"/>
          </p:cNvSpPr>
          <p:nvPr>
            <p:ph type="body" sz="quarter" idx="11"/>
          </p:nvPr>
        </p:nvSpPr>
        <p:spPr>
          <a:xfrm>
            <a:off x="6896100" y="5102063"/>
            <a:ext cx="4914900" cy="588795"/>
          </a:xfrm>
        </p:spPr>
        <p:txBody>
          <a:bodyPr lIns="0" tIns="0" rIns="0" bIns="0" anchor="b">
            <a:noAutofit/>
          </a:bodyPr>
          <a:lstStyle>
            <a:lvl1pPr marL="0" indent="0">
              <a:buNone/>
              <a:defRPr sz="1600" b="0" i="0">
                <a:solidFill>
                  <a:schemeClr val="tx2"/>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7" name="Subtitle 2">
            <a:extLst>
              <a:ext uri="{FF2B5EF4-FFF2-40B4-BE49-F238E27FC236}">
                <a16:creationId xmlns:a16="http://schemas.microsoft.com/office/drawing/2014/main" id="{32916F3A-28FA-9A4B-A780-0D687D932893}"/>
              </a:ext>
            </a:extLst>
          </p:cNvPr>
          <p:cNvSpPr>
            <a:spLocks noGrp="1"/>
          </p:cNvSpPr>
          <p:nvPr>
            <p:ph type="subTitle" idx="1"/>
          </p:nvPr>
        </p:nvSpPr>
        <p:spPr>
          <a:xfrm>
            <a:off x="6907623" y="3591098"/>
            <a:ext cx="4903377" cy="1057791"/>
          </a:xfrm>
        </p:spPr>
        <p:txBody>
          <a:bodyPr lIns="0" tIns="0" rIns="0" bIns="0">
            <a:normAutofit/>
          </a:bodyPr>
          <a:lstStyle>
            <a:lvl1pPr marL="0" indent="0" algn="l">
              <a:buNone/>
              <a:defRPr sz="1600" b="0" i="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6" name="Title 1">
            <a:extLst>
              <a:ext uri="{FF2B5EF4-FFF2-40B4-BE49-F238E27FC236}">
                <a16:creationId xmlns:a16="http://schemas.microsoft.com/office/drawing/2014/main" id="{E29321F6-59C5-6E4C-A846-6AD00848A444}"/>
              </a:ext>
            </a:extLst>
          </p:cNvPr>
          <p:cNvSpPr>
            <a:spLocks noGrp="1"/>
          </p:cNvSpPr>
          <p:nvPr>
            <p:ph type="title"/>
          </p:nvPr>
        </p:nvSpPr>
        <p:spPr>
          <a:xfrm>
            <a:off x="6907623" y="2173658"/>
            <a:ext cx="49033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27" name="Straight Connector 26">
            <a:extLst>
              <a:ext uri="{FF2B5EF4-FFF2-40B4-BE49-F238E27FC236}">
                <a16:creationId xmlns:a16="http://schemas.microsoft.com/office/drawing/2014/main" id="{AB5C3BF3-A164-DD48-BD02-4587489DA105}"/>
              </a:ext>
            </a:extLst>
          </p:cNvPr>
          <p:cNvCxnSpPr>
            <a:cxnSpLocks/>
          </p:cNvCxnSpPr>
          <p:nvPr userDrawn="1"/>
        </p:nvCxnSpPr>
        <p:spPr>
          <a:xfrm>
            <a:off x="6896100" y="3233703"/>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1" name="Picture Placeholder 2">
            <a:extLst>
              <a:ext uri="{FF2B5EF4-FFF2-40B4-BE49-F238E27FC236}">
                <a16:creationId xmlns:a16="http://schemas.microsoft.com/office/drawing/2014/main" id="{F8C225AD-C009-894E-8AFA-C94EAA06509C}"/>
              </a:ext>
            </a:extLst>
          </p:cNvPr>
          <p:cNvSpPr>
            <a:spLocks noGrp="1"/>
          </p:cNvSpPr>
          <p:nvPr>
            <p:ph type="pic" sz="quarter" idx="13"/>
          </p:nvPr>
        </p:nvSpPr>
        <p:spPr>
          <a:xfrm>
            <a:off x="0" y="0"/>
            <a:ext cx="6096000" cy="6858000"/>
          </a:xfrm>
        </p:spPr>
        <p:txBody>
          <a:bodyPr/>
          <a:lstStyle/>
          <a:p>
            <a:r>
              <a:rPr lang="en-US" dirty="0"/>
              <a:t>Click icon to add picture</a:t>
            </a:r>
          </a:p>
        </p:txBody>
      </p:sp>
      <p:grpSp>
        <p:nvGrpSpPr>
          <p:cNvPr id="30" name="Group 29">
            <a:extLst>
              <a:ext uri="{FF2B5EF4-FFF2-40B4-BE49-F238E27FC236}">
                <a16:creationId xmlns:a16="http://schemas.microsoft.com/office/drawing/2014/main" id="{FFEF81ED-50DF-3946-87D9-407C13C3CE9F}"/>
              </a:ext>
            </a:extLst>
          </p:cNvPr>
          <p:cNvGrpSpPr>
            <a:grpSpLocks/>
          </p:cNvGrpSpPr>
          <p:nvPr userDrawn="1"/>
        </p:nvGrpSpPr>
        <p:grpSpPr bwMode="auto">
          <a:xfrm rot="10800000">
            <a:off x="8870040" y="0"/>
            <a:ext cx="3325208" cy="3325208"/>
            <a:chOff x="0" y="12289"/>
            <a:chExt cx="3550" cy="3551"/>
          </a:xfrm>
        </p:grpSpPr>
        <p:sp>
          <p:nvSpPr>
            <p:cNvPr id="31" name="Freeform 30">
              <a:extLst>
                <a:ext uri="{FF2B5EF4-FFF2-40B4-BE49-F238E27FC236}">
                  <a16:creationId xmlns:a16="http://schemas.microsoft.com/office/drawing/2014/main" id="{4B6857A0-601C-9C40-ADB4-7927C7A4ECA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31562ACC-ECB3-4841-A52C-00DAFF438EBF}"/>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3" name="Freeform 32">
              <a:extLst>
                <a:ext uri="{FF2B5EF4-FFF2-40B4-BE49-F238E27FC236}">
                  <a16:creationId xmlns:a16="http://schemas.microsoft.com/office/drawing/2014/main" id="{77C317B8-91B4-7040-AB8C-CE822CA28AA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999130720"/>
      </p:ext>
    </p:extLst>
  </p:cSld>
  <p:clrMapOvr>
    <a:masterClrMapping/>
  </p:clrMapOvr>
  <p:extLst>
    <p:ext uri="{DCECCB84-F9BA-43D5-87BE-67443E8EF086}">
      <p15:sldGuideLst xmlns:p15="http://schemas.microsoft.com/office/powerpoint/2012/main">
        <p15:guide id="1" pos="60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grpSp>
        <p:nvGrpSpPr>
          <p:cNvPr id="6" name="Group 5">
            <a:extLst>
              <a:ext uri="{FF2B5EF4-FFF2-40B4-BE49-F238E27FC236}">
                <a16:creationId xmlns:a16="http://schemas.microsoft.com/office/drawing/2014/main" id="{806C6F65-35CD-D64B-992A-0C1C1E00384D}"/>
              </a:ext>
            </a:extLst>
          </p:cNvPr>
          <p:cNvGrpSpPr/>
          <p:nvPr userDrawn="1"/>
        </p:nvGrpSpPr>
        <p:grpSpPr>
          <a:xfrm>
            <a:off x="6362700" y="0"/>
            <a:ext cx="5829298" cy="3235602"/>
            <a:chOff x="5612972" y="1"/>
            <a:chExt cx="6615961" cy="3672246"/>
          </a:xfrm>
        </p:grpSpPr>
        <p:sp>
          <p:nvSpPr>
            <p:cNvPr id="7" name="AutoShape 24">
              <a:extLst>
                <a:ext uri="{FF2B5EF4-FFF2-40B4-BE49-F238E27FC236}">
                  <a16:creationId xmlns:a16="http://schemas.microsoft.com/office/drawing/2014/main" id="{CFD467E2-FF13-7E4F-BEF9-EA1A17665B2D}"/>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8" name="Freeform 7">
              <a:extLst>
                <a:ext uri="{FF2B5EF4-FFF2-40B4-BE49-F238E27FC236}">
                  <a16:creationId xmlns:a16="http://schemas.microsoft.com/office/drawing/2014/main" id="{CA85A327-3157-B442-993A-6900F71249AC}"/>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9" name="Freeform 8">
              <a:extLst>
                <a:ext uri="{FF2B5EF4-FFF2-40B4-BE49-F238E27FC236}">
                  <a16:creationId xmlns:a16="http://schemas.microsoft.com/office/drawing/2014/main" id="{9A459CB4-74AF-0544-AB1E-7CC6D10F84EB}"/>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0" name="Freeform 9">
              <a:extLst>
                <a:ext uri="{FF2B5EF4-FFF2-40B4-BE49-F238E27FC236}">
                  <a16:creationId xmlns:a16="http://schemas.microsoft.com/office/drawing/2014/main" id="{95A20BFD-9142-D64A-A78A-61B75FCA0D76}"/>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11" name="Freeform 10">
              <a:extLst>
                <a:ext uri="{FF2B5EF4-FFF2-40B4-BE49-F238E27FC236}">
                  <a16:creationId xmlns:a16="http://schemas.microsoft.com/office/drawing/2014/main" id="{B80736DF-C890-DB47-AEAA-D3D92505E632}"/>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2" name="Title 1">
            <a:extLst>
              <a:ext uri="{FF2B5EF4-FFF2-40B4-BE49-F238E27FC236}">
                <a16:creationId xmlns:a16="http://schemas.microsoft.com/office/drawing/2014/main" id="{39F93F26-ED5C-E74E-BFBD-E3054DC1B9C1}"/>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spc="50" baseline="0">
                <a:latin typeface="+mj-lt"/>
              </a:defRPr>
            </a:lvl1pPr>
          </a:lstStyle>
          <a:p>
            <a:r>
              <a:rPr lang="en-US"/>
              <a:t>Click to edit Master title style</a:t>
            </a:r>
            <a:endParaRPr lang="en-US" dirty="0"/>
          </a:p>
        </p:txBody>
      </p:sp>
      <p:cxnSp>
        <p:nvCxnSpPr>
          <p:cNvPr id="13" name="Straight Connector 12">
            <a:extLst>
              <a:ext uri="{FF2B5EF4-FFF2-40B4-BE49-F238E27FC236}">
                <a16:creationId xmlns:a16="http://schemas.microsoft.com/office/drawing/2014/main" id="{CF0FD074-81E2-0D4E-8446-C5B415B238A0}"/>
              </a:ext>
            </a:extLst>
          </p:cNvPr>
          <p:cNvCxnSpPr>
            <a:cxnSpLocks/>
          </p:cNvCxnSpPr>
          <p:nvPr userDrawn="1"/>
        </p:nvCxnSpPr>
        <p:spPr>
          <a:xfrm>
            <a:off x="952500" y="1934655"/>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4" name="Text Placeholder 29">
            <a:extLst>
              <a:ext uri="{FF2B5EF4-FFF2-40B4-BE49-F238E27FC236}">
                <a16:creationId xmlns:a16="http://schemas.microsoft.com/office/drawing/2014/main" id="{58AAB058-5FFC-9E4E-AD2E-FB1B4EE51025}"/>
              </a:ext>
            </a:extLst>
          </p:cNvPr>
          <p:cNvSpPr>
            <a:spLocks noGrp="1"/>
          </p:cNvSpPr>
          <p:nvPr>
            <p:ph type="body" sz="quarter" idx="13"/>
          </p:nvPr>
        </p:nvSpPr>
        <p:spPr>
          <a:xfrm>
            <a:off x="952500" y="2818296"/>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5" name="Text Placeholder 29">
            <a:extLst>
              <a:ext uri="{FF2B5EF4-FFF2-40B4-BE49-F238E27FC236}">
                <a16:creationId xmlns:a16="http://schemas.microsoft.com/office/drawing/2014/main" id="{18ABDA74-C3EC-274D-BE87-AC5B825A2A4C}"/>
              </a:ext>
            </a:extLst>
          </p:cNvPr>
          <p:cNvSpPr>
            <a:spLocks noGrp="1"/>
          </p:cNvSpPr>
          <p:nvPr>
            <p:ph type="body" sz="quarter" idx="14"/>
          </p:nvPr>
        </p:nvSpPr>
        <p:spPr>
          <a:xfrm>
            <a:off x="952500" y="2209800"/>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16" name="Straight Connector 15">
            <a:extLst>
              <a:ext uri="{FF2B5EF4-FFF2-40B4-BE49-F238E27FC236}">
                <a16:creationId xmlns:a16="http://schemas.microsoft.com/office/drawing/2014/main" id="{A3DDE02E-BC75-2645-8725-CA2CFD327A3C}"/>
              </a:ext>
            </a:extLst>
          </p:cNvPr>
          <p:cNvCxnSpPr>
            <a:cxnSpLocks/>
          </p:cNvCxnSpPr>
          <p:nvPr userDrawn="1"/>
        </p:nvCxnSpPr>
        <p:spPr>
          <a:xfrm>
            <a:off x="3663043"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7" name="Text Placeholder 29">
            <a:extLst>
              <a:ext uri="{FF2B5EF4-FFF2-40B4-BE49-F238E27FC236}">
                <a16:creationId xmlns:a16="http://schemas.microsoft.com/office/drawing/2014/main" id="{3ABA9FD1-9B74-F14F-81EF-7B3407196B03}"/>
              </a:ext>
            </a:extLst>
          </p:cNvPr>
          <p:cNvSpPr>
            <a:spLocks noGrp="1"/>
          </p:cNvSpPr>
          <p:nvPr>
            <p:ph type="body" sz="quarter" idx="15"/>
          </p:nvPr>
        </p:nvSpPr>
        <p:spPr>
          <a:xfrm>
            <a:off x="3663042" y="2818296"/>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8" name="Text Placeholder 29">
            <a:extLst>
              <a:ext uri="{FF2B5EF4-FFF2-40B4-BE49-F238E27FC236}">
                <a16:creationId xmlns:a16="http://schemas.microsoft.com/office/drawing/2014/main" id="{0E9E9D03-0186-5B4C-A73F-95ADCD08A44A}"/>
              </a:ext>
            </a:extLst>
          </p:cNvPr>
          <p:cNvSpPr>
            <a:spLocks noGrp="1"/>
          </p:cNvSpPr>
          <p:nvPr>
            <p:ph type="body" sz="quarter" idx="16"/>
          </p:nvPr>
        </p:nvSpPr>
        <p:spPr>
          <a:xfrm>
            <a:off x="3663042" y="2209800"/>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0" name="Straight Connector 19">
            <a:extLst>
              <a:ext uri="{FF2B5EF4-FFF2-40B4-BE49-F238E27FC236}">
                <a16:creationId xmlns:a16="http://schemas.microsoft.com/office/drawing/2014/main" id="{E01EE6FD-FABB-AD48-92DA-19805B502918}"/>
              </a:ext>
            </a:extLst>
          </p:cNvPr>
          <p:cNvCxnSpPr>
            <a:cxnSpLocks/>
          </p:cNvCxnSpPr>
          <p:nvPr userDrawn="1"/>
        </p:nvCxnSpPr>
        <p:spPr>
          <a:xfrm>
            <a:off x="952500" y="4248119"/>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1" name="Text Placeholder 29">
            <a:extLst>
              <a:ext uri="{FF2B5EF4-FFF2-40B4-BE49-F238E27FC236}">
                <a16:creationId xmlns:a16="http://schemas.microsoft.com/office/drawing/2014/main" id="{F953BCFF-5CB8-784F-ACC1-A14670E62196}"/>
              </a:ext>
            </a:extLst>
          </p:cNvPr>
          <p:cNvSpPr>
            <a:spLocks noGrp="1"/>
          </p:cNvSpPr>
          <p:nvPr>
            <p:ph type="body" sz="quarter" idx="19"/>
          </p:nvPr>
        </p:nvSpPr>
        <p:spPr>
          <a:xfrm>
            <a:off x="952500" y="5131299"/>
            <a:ext cx="2133600"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2" name="Text Placeholder 29">
            <a:extLst>
              <a:ext uri="{FF2B5EF4-FFF2-40B4-BE49-F238E27FC236}">
                <a16:creationId xmlns:a16="http://schemas.microsoft.com/office/drawing/2014/main" id="{97DCC038-CDD3-1D48-B8BA-2617616935C5}"/>
              </a:ext>
            </a:extLst>
          </p:cNvPr>
          <p:cNvSpPr>
            <a:spLocks noGrp="1"/>
          </p:cNvSpPr>
          <p:nvPr>
            <p:ph type="body" sz="quarter" idx="20"/>
          </p:nvPr>
        </p:nvSpPr>
        <p:spPr>
          <a:xfrm>
            <a:off x="952500" y="4522803"/>
            <a:ext cx="2133600"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3" name="Straight Connector 22">
            <a:extLst>
              <a:ext uri="{FF2B5EF4-FFF2-40B4-BE49-F238E27FC236}">
                <a16:creationId xmlns:a16="http://schemas.microsoft.com/office/drawing/2014/main" id="{93BB36CC-7349-334D-A028-58D01025E726}"/>
              </a:ext>
            </a:extLst>
          </p:cNvPr>
          <p:cNvCxnSpPr>
            <a:cxnSpLocks/>
          </p:cNvCxnSpPr>
          <p:nvPr userDrawn="1"/>
        </p:nvCxnSpPr>
        <p:spPr>
          <a:xfrm>
            <a:off x="3663043"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4" name="Text Placeholder 29">
            <a:extLst>
              <a:ext uri="{FF2B5EF4-FFF2-40B4-BE49-F238E27FC236}">
                <a16:creationId xmlns:a16="http://schemas.microsoft.com/office/drawing/2014/main" id="{C20DFC6E-CE65-E94B-921D-38F386E173F2}"/>
              </a:ext>
            </a:extLst>
          </p:cNvPr>
          <p:cNvSpPr>
            <a:spLocks noGrp="1"/>
          </p:cNvSpPr>
          <p:nvPr>
            <p:ph type="body" sz="quarter" idx="21"/>
          </p:nvPr>
        </p:nvSpPr>
        <p:spPr>
          <a:xfrm>
            <a:off x="3663042" y="5131299"/>
            <a:ext cx="2128157"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5" name="Text Placeholder 29">
            <a:extLst>
              <a:ext uri="{FF2B5EF4-FFF2-40B4-BE49-F238E27FC236}">
                <a16:creationId xmlns:a16="http://schemas.microsoft.com/office/drawing/2014/main" id="{773FBF72-A3D8-2F4E-BAD2-2755F0BE4A47}"/>
              </a:ext>
            </a:extLst>
          </p:cNvPr>
          <p:cNvSpPr>
            <a:spLocks noGrp="1"/>
          </p:cNvSpPr>
          <p:nvPr>
            <p:ph type="body" sz="quarter" idx="22"/>
          </p:nvPr>
        </p:nvSpPr>
        <p:spPr>
          <a:xfrm>
            <a:off x="3663042" y="4522803"/>
            <a:ext cx="2128157"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26" name="Straight Connector 25">
            <a:extLst>
              <a:ext uri="{FF2B5EF4-FFF2-40B4-BE49-F238E27FC236}">
                <a16:creationId xmlns:a16="http://schemas.microsoft.com/office/drawing/2014/main" id="{C402C0D4-D9C4-F547-B996-38177302A3DC}"/>
              </a:ext>
            </a:extLst>
          </p:cNvPr>
          <p:cNvCxnSpPr>
            <a:cxnSpLocks/>
          </p:cNvCxnSpPr>
          <p:nvPr userDrawn="1"/>
        </p:nvCxnSpPr>
        <p:spPr>
          <a:xfrm>
            <a:off x="6367055" y="4252111"/>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27" name="Text Placeholder 29">
            <a:extLst>
              <a:ext uri="{FF2B5EF4-FFF2-40B4-BE49-F238E27FC236}">
                <a16:creationId xmlns:a16="http://schemas.microsoft.com/office/drawing/2014/main" id="{9B18A1DC-4A61-514B-9F70-1DCC893EBB17}"/>
              </a:ext>
            </a:extLst>
          </p:cNvPr>
          <p:cNvSpPr>
            <a:spLocks noGrp="1"/>
          </p:cNvSpPr>
          <p:nvPr>
            <p:ph type="body" sz="quarter" idx="23"/>
          </p:nvPr>
        </p:nvSpPr>
        <p:spPr>
          <a:xfrm>
            <a:off x="6367054" y="5131299"/>
            <a:ext cx="2129245" cy="369332"/>
          </a:xfrm>
        </p:spPr>
        <p:txBody>
          <a:bodyPr lIns="0" tIns="0" rIns="0" bIns="0">
            <a:noAutofit/>
          </a:bodyPr>
          <a:lstStyle>
            <a:lvl1pPr marL="0" indent="0">
              <a:lnSpc>
                <a:spcPct val="100000"/>
              </a:lnSpc>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8" name="Text Placeholder 29">
            <a:extLst>
              <a:ext uri="{FF2B5EF4-FFF2-40B4-BE49-F238E27FC236}">
                <a16:creationId xmlns:a16="http://schemas.microsoft.com/office/drawing/2014/main" id="{DD138509-2AA1-D540-90D6-288474956619}"/>
              </a:ext>
            </a:extLst>
          </p:cNvPr>
          <p:cNvSpPr>
            <a:spLocks noGrp="1"/>
          </p:cNvSpPr>
          <p:nvPr>
            <p:ph type="body" sz="quarter" idx="24"/>
          </p:nvPr>
        </p:nvSpPr>
        <p:spPr>
          <a:xfrm>
            <a:off x="6367054" y="4522803"/>
            <a:ext cx="2129245" cy="205837"/>
          </a:xfrm>
        </p:spPr>
        <p:txBody>
          <a:bodyPr lIns="0" tIns="0" rIns="0" bIns="0">
            <a:noAutofit/>
          </a:bodyPr>
          <a:lstStyle>
            <a:lvl1pPr marL="0" indent="0">
              <a:lnSpc>
                <a:spcPct val="100000"/>
              </a:lnSpc>
              <a:spcBef>
                <a:spcPts val="400"/>
              </a:spcBef>
              <a:buNone/>
              <a:defRPr sz="1800" b="0" i="0">
                <a:solidFill>
                  <a:schemeClr val="tx2"/>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2" name="Date Placeholder 1">
            <a:extLst>
              <a:ext uri="{FF2B5EF4-FFF2-40B4-BE49-F238E27FC236}">
                <a16:creationId xmlns:a16="http://schemas.microsoft.com/office/drawing/2014/main" id="{62655503-4608-4F79-A5D4-B2F67958F263}"/>
              </a:ext>
            </a:extLst>
          </p:cNvPr>
          <p:cNvSpPr>
            <a:spLocks noGrp="1"/>
          </p:cNvSpPr>
          <p:nvPr>
            <p:ph type="dt" sz="half" idx="25"/>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9DAFA395-FE4C-4A99-A74E-57757D8473E1}"/>
              </a:ext>
            </a:extLst>
          </p:cNvPr>
          <p:cNvSpPr>
            <a:spLocks noGrp="1"/>
          </p:cNvSpPr>
          <p:nvPr>
            <p:ph type="ftr" sz="quarter" idx="26"/>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30A6A117-A0E8-43E1-9120-CE3B8B97667F}"/>
              </a:ext>
            </a:extLst>
          </p:cNvPr>
          <p:cNvSpPr>
            <a:spLocks noGrp="1"/>
          </p:cNvSpPr>
          <p:nvPr>
            <p:ph type="sldNum" sz="quarter" idx="27"/>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40930664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Introduction">
    <p:spTree>
      <p:nvGrpSpPr>
        <p:cNvPr id="1" name=""/>
        <p:cNvGrpSpPr/>
        <p:nvPr/>
      </p:nvGrpSpPr>
      <p:grpSpPr>
        <a:xfrm>
          <a:off x="0" y="0"/>
          <a:ext cx="0" cy="0"/>
          <a:chOff x="0" y="0"/>
          <a:chExt cx="0" cy="0"/>
        </a:xfrm>
      </p:grpSpPr>
      <p:grpSp>
        <p:nvGrpSpPr>
          <p:cNvPr id="13" name="Group 12">
            <a:extLst>
              <a:ext uri="{FF2B5EF4-FFF2-40B4-BE49-F238E27FC236}">
                <a16:creationId xmlns:a16="http://schemas.microsoft.com/office/drawing/2014/main" id="{C82066DD-D313-D148-89C7-338EB873A730}"/>
              </a:ext>
            </a:extLst>
          </p:cNvPr>
          <p:cNvGrpSpPr>
            <a:grpSpLocks/>
          </p:cNvGrpSpPr>
          <p:nvPr userDrawn="1"/>
        </p:nvGrpSpPr>
        <p:grpSpPr bwMode="auto">
          <a:xfrm rot="16200000" flipV="1">
            <a:off x="0" y="3900132"/>
            <a:ext cx="2959226" cy="2959226"/>
            <a:chOff x="0" y="12289"/>
            <a:chExt cx="3550" cy="3551"/>
          </a:xfrm>
        </p:grpSpPr>
        <p:sp>
          <p:nvSpPr>
            <p:cNvPr id="15" name="Freeform 14">
              <a:extLst>
                <a:ext uri="{FF2B5EF4-FFF2-40B4-BE49-F238E27FC236}">
                  <a16:creationId xmlns:a16="http://schemas.microsoft.com/office/drawing/2014/main" id="{A5BBD7C7-99D1-E841-A081-6912D1F2B85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6" name="Freeform 15">
              <a:extLst>
                <a:ext uri="{FF2B5EF4-FFF2-40B4-BE49-F238E27FC236}">
                  <a16:creationId xmlns:a16="http://schemas.microsoft.com/office/drawing/2014/main" id="{227A14EE-CB79-754A-8B19-EB9874B3158E}"/>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19" name="Freeform 18">
              <a:extLst>
                <a:ext uri="{FF2B5EF4-FFF2-40B4-BE49-F238E27FC236}">
                  <a16:creationId xmlns:a16="http://schemas.microsoft.com/office/drawing/2014/main" id="{35B38B80-C3D3-4C47-B468-C41A8FF36F2A}"/>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14" name="Picture Placeholder 2">
            <a:extLst>
              <a:ext uri="{FF2B5EF4-FFF2-40B4-BE49-F238E27FC236}">
                <a16:creationId xmlns:a16="http://schemas.microsoft.com/office/drawing/2014/main" id="{F0C4E8C2-3240-594A-9D5E-1BCD1AF44C5E}"/>
              </a:ext>
            </a:extLst>
          </p:cNvPr>
          <p:cNvSpPr>
            <a:spLocks noGrp="1"/>
          </p:cNvSpPr>
          <p:nvPr>
            <p:ph type="pic" sz="quarter" idx="13"/>
          </p:nvPr>
        </p:nvSpPr>
        <p:spPr>
          <a:xfrm>
            <a:off x="6096000" y="-22543"/>
            <a:ext cx="6096000" cy="6903086"/>
          </a:xfrm>
        </p:spPr>
        <p:txBody>
          <a:bodyPr/>
          <a:lstStyle/>
          <a:p>
            <a:r>
              <a:rPr lang="en-US" dirty="0"/>
              <a:t>Click icon to add picture</a:t>
            </a:r>
          </a:p>
        </p:txBody>
      </p:sp>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latin typeface="+mj-lt"/>
              </a:defRPr>
            </a:lvl1pPr>
          </a:lstStyle>
          <a:p>
            <a:r>
              <a:rPr lang="en-US"/>
              <a:t>Click to edit Master title style</a:t>
            </a:r>
            <a:endParaRPr lang="en-US" dirty="0"/>
          </a:p>
        </p:txBody>
      </p:sp>
      <p:cxnSp>
        <p:nvCxnSpPr>
          <p:cNvPr id="17" name="Straight Connector 16">
            <a:extLst>
              <a:ext uri="{FF2B5EF4-FFF2-40B4-BE49-F238E27FC236}">
                <a16:creationId xmlns:a16="http://schemas.microsoft.com/office/drawing/2014/main" id="{1D23F761-57FC-3649-AE84-0C3EF95EF561}"/>
              </a:ext>
            </a:extLst>
          </p:cNvPr>
          <p:cNvCxnSpPr>
            <a:cxnSpLocks/>
          </p:cNvCxnSpPr>
          <p:nvPr userDrawn="1"/>
        </p:nvCxnSpPr>
        <p:spPr>
          <a:xfrm>
            <a:off x="952500" y="1939108"/>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sp>
        <p:nvSpPr>
          <p:cNvPr id="18" name="Text Placeholder 29">
            <a:extLst>
              <a:ext uri="{FF2B5EF4-FFF2-40B4-BE49-F238E27FC236}">
                <a16:creationId xmlns:a16="http://schemas.microsoft.com/office/drawing/2014/main" id="{E66F2BC9-2F8A-1543-9AFD-9BAB0E75B31C}"/>
              </a:ext>
            </a:extLst>
          </p:cNvPr>
          <p:cNvSpPr>
            <a:spLocks noGrp="1"/>
          </p:cNvSpPr>
          <p:nvPr>
            <p:ph type="body" sz="quarter" idx="11"/>
          </p:nvPr>
        </p:nvSpPr>
        <p:spPr>
          <a:xfrm>
            <a:off x="952499" y="2289363"/>
            <a:ext cx="4572001" cy="2795232"/>
          </a:xfrm>
        </p:spPr>
        <p:txBody>
          <a:bodyPr lIns="0" tIns="0" rIns="0" bIns="0">
            <a:noAutofit/>
          </a:bodyPr>
          <a:lstStyle>
            <a:lvl1pPr marL="0" indent="0">
              <a:lnSpc>
                <a:spcPct val="100000"/>
              </a:lnSpc>
              <a:buNone/>
              <a:defRPr sz="16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2" name="Date Placeholder 1">
            <a:extLst>
              <a:ext uri="{FF2B5EF4-FFF2-40B4-BE49-F238E27FC236}">
                <a16:creationId xmlns:a16="http://schemas.microsoft.com/office/drawing/2014/main" id="{CA64E0B3-57C5-4DAF-8531-F39610E77C09}"/>
              </a:ext>
            </a:extLst>
          </p:cNvPr>
          <p:cNvSpPr>
            <a:spLocks noGrp="1"/>
          </p:cNvSpPr>
          <p:nvPr>
            <p:ph type="dt" sz="half" idx="14"/>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B7E0EC46-C626-4D58-AB64-0B3B850D1482}"/>
              </a:ext>
            </a:extLst>
          </p:cNvPr>
          <p:cNvSpPr>
            <a:spLocks noGrp="1"/>
          </p:cNvSpPr>
          <p:nvPr>
            <p:ph type="ftr" sz="quarter" idx="15"/>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8F25D00C-8F5C-4528-87FA-F9431D967555}"/>
              </a:ext>
            </a:extLst>
          </p:cNvPr>
          <p:cNvSpPr>
            <a:spLocks noGrp="1"/>
          </p:cNvSpPr>
          <p:nvPr>
            <p:ph type="sldNum" sz="quarter" idx="16"/>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073769527"/>
      </p:ext>
    </p:extLst>
  </p:cSld>
  <p:clrMapOvr>
    <a:masterClrMapping/>
  </p:clrMapOvr>
  <p:extLst>
    <p:ext uri="{DCECCB84-F9BA-43D5-87BE-67443E8EF086}">
      <p15:sldGuideLst xmlns:p15="http://schemas.microsoft.com/office/powerpoint/2012/main">
        <p15:guide id="1" pos="600">
          <p15:clr>
            <a:srgbClr val="FBAE40"/>
          </p15:clr>
        </p15:guide>
        <p15:guide id="6" pos="3480" userDrawn="1">
          <p15:clr>
            <a:srgbClr val="FBAE40"/>
          </p15:clr>
        </p15:guide>
        <p15:guide id="7" orient="horz" pos="1440" userDrawn="1">
          <p15:clr>
            <a:srgbClr val="FBAE40"/>
          </p15:clr>
        </p15:guide>
        <p15:guide id="9" orient="horz" pos="1224" userDrawn="1">
          <p15:clr>
            <a:srgbClr val="FBAE40"/>
          </p15:clr>
        </p15:guide>
        <p15:guide id="10" orient="horz" pos="552"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reak">
    <p:bg>
      <p:bgPr>
        <a:solidFill>
          <a:schemeClr val="tx1"/>
        </a:solidFill>
        <a:effectLst/>
      </p:bgPr>
    </p:bg>
    <p:spTree>
      <p:nvGrpSpPr>
        <p:cNvPr id="1" name=""/>
        <p:cNvGrpSpPr/>
        <p:nvPr/>
      </p:nvGrpSpPr>
      <p:grpSpPr>
        <a:xfrm>
          <a:off x="0" y="0"/>
          <a:ext cx="0" cy="0"/>
          <a:chOff x="0" y="0"/>
          <a:chExt cx="0" cy="0"/>
        </a:xfrm>
      </p:grpSpPr>
      <p:sp>
        <p:nvSpPr>
          <p:cNvPr id="21" name="Picture Placeholder 2">
            <a:extLst>
              <a:ext uri="{FF2B5EF4-FFF2-40B4-BE49-F238E27FC236}">
                <a16:creationId xmlns:a16="http://schemas.microsoft.com/office/drawing/2014/main" id="{50E2385F-F6FA-D345-AF77-A9EE8E49310D}"/>
              </a:ext>
            </a:extLst>
          </p:cNvPr>
          <p:cNvSpPr>
            <a:spLocks noGrp="1"/>
          </p:cNvSpPr>
          <p:nvPr>
            <p:ph type="pic" sz="quarter" idx="13"/>
          </p:nvPr>
        </p:nvSpPr>
        <p:spPr>
          <a:xfrm>
            <a:off x="0" y="0"/>
            <a:ext cx="12191998" cy="6858000"/>
          </a:xfrm>
          <a:solidFill>
            <a:schemeClr val="accent2"/>
          </a:solidFill>
        </p:spPr>
        <p:txBody>
          <a:bodyPr/>
          <a:lstStyle/>
          <a:p>
            <a:r>
              <a:rPr lang="en-US" dirty="0"/>
              <a:t>Click icon to add picture</a:t>
            </a:r>
          </a:p>
        </p:txBody>
      </p:sp>
      <p:sp>
        <p:nvSpPr>
          <p:cNvPr id="18" name="Title 1">
            <a:extLst>
              <a:ext uri="{FF2B5EF4-FFF2-40B4-BE49-F238E27FC236}">
                <a16:creationId xmlns:a16="http://schemas.microsoft.com/office/drawing/2014/main" id="{8D492973-78E3-D34E-835E-CF2D4517016D}"/>
              </a:ext>
            </a:extLst>
          </p:cNvPr>
          <p:cNvSpPr>
            <a:spLocks noGrp="1"/>
          </p:cNvSpPr>
          <p:nvPr>
            <p:ph type="title"/>
          </p:nvPr>
        </p:nvSpPr>
        <p:spPr>
          <a:xfrm>
            <a:off x="7193943" y="3045437"/>
            <a:ext cx="4941477" cy="610863"/>
          </a:xfrm>
          <a:prstGeom prst="rect">
            <a:avLst/>
          </a:prstGeom>
        </p:spPr>
        <p:txBody>
          <a:bodyPr lIns="0" tIns="0" rIns="0" bIns="0" anchor="b" anchorCtr="0">
            <a:normAutofit/>
          </a:bodyPr>
          <a:lstStyle>
            <a:lvl1pPr>
              <a:defRPr sz="4100" b="1" i="0" baseline="0">
                <a:solidFill>
                  <a:schemeClr val="tx1"/>
                </a:solidFill>
                <a:latin typeface="+mj-lt"/>
              </a:defRPr>
            </a:lvl1pPr>
          </a:lstStyle>
          <a:p>
            <a:r>
              <a:rPr lang="en-US"/>
              <a:t>Click to edit Master title style</a:t>
            </a:r>
            <a:endParaRPr lang="en-US" dirty="0"/>
          </a:p>
        </p:txBody>
      </p:sp>
      <p:cxnSp>
        <p:nvCxnSpPr>
          <p:cNvPr id="20" name="Straight Connector 19">
            <a:extLst>
              <a:ext uri="{FF2B5EF4-FFF2-40B4-BE49-F238E27FC236}">
                <a16:creationId xmlns:a16="http://schemas.microsoft.com/office/drawing/2014/main" id="{4BE3A3D6-A0AD-C84D-8B2A-743F5F95432E}"/>
              </a:ext>
            </a:extLst>
          </p:cNvPr>
          <p:cNvCxnSpPr>
            <a:cxnSpLocks/>
          </p:cNvCxnSpPr>
          <p:nvPr userDrawn="1"/>
        </p:nvCxnSpPr>
        <p:spPr>
          <a:xfrm>
            <a:off x="7154721" y="4003877"/>
            <a:ext cx="2133600" cy="3992"/>
          </a:xfrm>
          <a:prstGeom prst="line">
            <a:avLst/>
          </a:prstGeom>
          <a:ln w="101600">
            <a:solidFill>
              <a:schemeClr val="tx2"/>
            </a:solidFill>
          </a:ln>
        </p:spPr>
        <p:style>
          <a:lnRef idx="1">
            <a:schemeClr val="dk1"/>
          </a:lnRef>
          <a:fillRef idx="0">
            <a:schemeClr val="dk1"/>
          </a:fillRef>
          <a:effectRef idx="0">
            <a:schemeClr val="dk1"/>
          </a:effectRef>
          <a:fontRef idx="minor">
            <a:schemeClr val="tx1"/>
          </a:fontRef>
        </p:style>
      </p:cxnSp>
      <p:grpSp>
        <p:nvGrpSpPr>
          <p:cNvPr id="22" name="Group 21">
            <a:extLst>
              <a:ext uri="{FF2B5EF4-FFF2-40B4-BE49-F238E27FC236}">
                <a16:creationId xmlns:a16="http://schemas.microsoft.com/office/drawing/2014/main" id="{F4CB38BE-0FF2-694C-AA3C-D73DBF7C332C}"/>
              </a:ext>
            </a:extLst>
          </p:cNvPr>
          <p:cNvGrpSpPr>
            <a:grpSpLocks/>
          </p:cNvGrpSpPr>
          <p:nvPr userDrawn="1"/>
        </p:nvGrpSpPr>
        <p:grpSpPr bwMode="auto">
          <a:xfrm rot="10800000">
            <a:off x="9509760" y="-3"/>
            <a:ext cx="2682238" cy="2682238"/>
            <a:chOff x="0" y="12289"/>
            <a:chExt cx="3550" cy="3551"/>
          </a:xfrm>
          <a:solidFill>
            <a:schemeClr val="tx1"/>
          </a:solidFill>
        </p:grpSpPr>
        <p:sp>
          <p:nvSpPr>
            <p:cNvPr id="23" name="Freeform 22">
              <a:extLst>
                <a:ext uri="{FF2B5EF4-FFF2-40B4-BE49-F238E27FC236}">
                  <a16:creationId xmlns:a16="http://schemas.microsoft.com/office/drawing/2014/main" id="{F0257420-2EA0-6348-8B9E-1414F5297265}"/>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4" name="Freeform 23">
              <a:extLst>
                <a:ext uri="{FF2B5EF4-FFF2-40B4-BE49-F238E27FC236}">
                  <a16:creationId xmlns:a16="http://schemas.microsoft.com/office/drawing/2014/main" id="{7FE65C23-C0EF-BB41-884A-01C2A7356159}"/>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5" name="Freeform 24">
              <a:extLst>
                <a:ext uri="{FF2B5EF4-FFF2-40B4-BE49-F238E27FC236}">
                  <a16:creationId xmlns:a16="http://schemas.microsoft.com/office/drawing/2014/main" id="{F73F5EB6-53C7-D44C-9003-FB5A81F9890D}"/>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2357889184"/>
      </p:ext>
    </p:extLst>
  </p:cSld>
  <p:clrMapOvr>
    <a:masterClrMapping/>
  </p:clrMapOvr>
  <p:extLst>
    <p:ext uri="{DCECCB84-F9BA-43D5-87BE-67443E8EF086}">
      <p15:sldGuideLst xmlns:p15="http://schemas.microsoft.com/office/powerpoint/2012/main">
        <p15:guide id="2" pos="7104">
          <p15:clr>
            <a:srgbClr val="FBAE40"/>
          </p15:clr>
        </p15:guide>
        <p15:guide id="3" pos="4344" userDrawn="1">
          <p15:clr>
            <a:srgbClr val="FBAE40"/>
          </p15:clr>
        </p15:guide>
        <p15:guide id="4" pos="4560" userDrawn="1">
          <p15:clr>
            <a:srgbClr val="FBAE40"/>
          </p15:clr>
        </p15:guide>
        <p15:guide id="8" orient="horz" pos="1848"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hart">
    <p:bg>
      <p:bgPr>
        <a:solidFill>
          <a:schemeClr val="tx1"/>
        </a:solidFill>
        <a:effectLst/>
      </p:bgPr>
    </p:bg>
    <p:spTree>
      <p:nvGrpSpPr>
        <p:cNvPr id="1" name=""/>
        <p:cNvGrpSpPr/>
        <p:nvPr/>
      </p:nvGrpSpPr>
      <p:grpSpPr>
        <a:xfrm>
          <a:off x="0" y="0"/>
          <a:ext cx="0" cy="0"/>
          <a:chOff x="0" y="0"/>
          <a:chExt cx="0" cy="0"/>
        </a:xfrm>
      </p:grpSpPr>
      <p:sp>
        <p:nvSpPr>
          <p:cNvPr id="6" name="Chart Placeholder 5">
            <a:extLst>
              <a:ext uri="{FF2B5EF4-FFF2-40B4-BE49-F238E27FC236}">
                <a16:creationId xmlns:a16="http://schemas.microsoft.com/office/drawing/2014/main" id="{75992517-0394-6B43-B15D-2A86A34512F3}"/>
              </a:ext>
            </a:extLst>
          </p:cNvPr>
          <p:cNvSpPr>
            <a:spLocks noGrp="1"/>
          </p:cNvSpPr>
          <p:nvPr>
            <p:ph type="chart" sz="quarter" idx="10"/>
          </p:nvPr>
        </p:nvSpPr>
        <p:spPr>
          <a:xfrm>
            <a:off x="952500" y="1939108"/>
            <a:ext cx="10352810" cy="4110702"/>
          </a:xfrm>
        </p:spPr>
        <p:txBody>
          <a:bodyPr/>
          <a:lstStyle>
            <a:lvl1pPr>
              <a:defRPr>
                <a:solidFill>
                  <a:schemeClr val="tx1"/>
                </a:solidFill>
              </a:defRPr>
            </a:lvl1pPr>
          </a:lstStyle>
          <a:p>
            <a:r>
              <a:rPr lang="en-US" dirty="0"/>
              <a:t>Click icon to add chart</a:t>
            </a:r>
          </a:p>
        </p:txBody>
      </p:sp>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2" name="Date Placeholder 1">
            <a:extLst>
              <a:ext uri="{FF2B5EF4-FFF2-40B4-BE49-F238E27FC236}">
                <a16:creationId xmlns:a16="http://schemas.microsoft.com/office/drawing/2014/main" id="{371012B1-809A-45CE-9FED-46D08DC8C42B}"/>
              </a:ext>
            </a:extLst>
          </p:cNvPr>
          <p:cNvSpPr>
            <a:spLocks noGrp="1"/>
          </p:cNvSpPr>
          <p:nvPr>
            <p:ph type="dt" sz="half" idx="11"/>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3FB6FA27-6601-4107-A3C9-808CB4430246}"/>
              </a:ext>
            </a:extLst>
          </p:cNvPr>
          <p:cNvSpPr>
            <a:spLocks noGrp="1"/>
          </p:cNvSpPr>
          <p:nvPr>
            <p:ph type="ftr" sz="quarter" idx="12"/>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0919432A-F8B5-4A96-AEE6-2E159658D5DD}"/>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065862895"/>
      </p:ext>
    </p:extLst>
  </p:cSld>
  <p:clrMapOvr>
    <a:masterClrMapping/>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1392" userDrawn="1">
          <p15:clr>
            <a:srgbClr val="FBAE40"/>
          </p15:clr>
        </p15:guide>
        <p15:guide id="10" orient="horz" pos="552"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able">
    <p:bg>
      <p:bgPr>
        <a:solidFill>
          <a:schemeClr val="tx1"/>
        </a:solidFill>
        <a:effectLst/>
      </p:bgPr>
    </p:bg>
    <p:spTree>
      <p:nvGrpSpPr>
        <p:cNvPr id="1" name=""/>
        <p:cNvGrpSpPr/>
        <p:nvPr/>
      </p:nvGrpSpPr>
      <p:grpSpPr>
        <a:xfrm>
          <a:off x="0" y="0"/>
          <a:ext cx="0" cy="0"/>
          <a:chOff x="0" y="0"/>
          <a:chExt cx="0" cy="0"/>
        </a:xfrm>
      </p:grpSpPr>
      <p:sp>
        <p:nvSpPr>
          <p:cNvPr id="16" name="Title 1">
            <a:extLst>
              <a:ext uri="{FF2B5EF4-FFF2-40B4-BE49-F238E27FC236}">
                <a16:creationId xmlns:a16="http://schemas.microsoft.com/office/drawing/2014/main" id="{109B023A-F28F-184D-BA48-3F1C0502AE0A}"/>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 name="Table Placeholder 2">
            <a:extLst>
              <a:ext uri="{FF2B5EF4-FFF2-40B4-BE49-F238E27FC236}">
                <a16:creationId xmlns:a16="http://schemas.microsoft.com/office/drawing/2014/main" id="{1506B022-475A-6647-98FF-D5C319A0C7C4}"/>
              </a:ext>
            </a:extLst>
          </p:cNvPr>
          <p:cNvSpPr>
            <a:spLocks noGrp="1"/>
          </p:cNvSpPr>
          <p:nvPr>
            <p:ph type="tbl" sz="quarter" idx="10"/>
          </p:nvPr>
        </p:nvSpPr>
        <p:spPr>
          <a:xfrm>
            <a:off x="952500" y="2209800"/>
            <a:ext cx="10287000" cy="2593109"/>
          </a:xfrm>
        </p:spPr>
        <p:txBody>
          <a:bodyPr/>
          <a:lstStyle/>
          <a:p>
            <a:r>
              <a:rPr lang="en-US" dirty="0"/>
              <a:t>Click icon to add table</a:t>
            </a:r>
          </a:p>
        </p:txBody>
      </p:sp>
      <p:sp>
        <p:nvSpPr>
          <p:cNvPr id="2" name="Date Placeholder 1">
            <a:extLst>
              <a:ext uri="{FF2B5EF4-FFF2-40B4-BE49-F238E27FC236}">
                <a16:creationId xmlns:a16="http://schemas.microsoft.com/office/drawing/2014/main" id="{9B2411D2-78FE-46C1-9EA9-C6A882903B53}"/>
              </a:ext>
            </a:extLst>
          </p:cNvPr>
          <p:cNvSpPr>
            <a:spLocks noGrp="1"/>
          </p:cNvSpPr>
          <p:nvPr>
            <p:ph type="dt" sz="half" idx="11"/>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C04DAF8F-82DB-4DBE-9041-71217A4516CB}"/>
              </a:ext>
            </a:extLst>
          </p:cNvPr>
          <p:cNvSpPr>
            <a:spLocks noGrp="1"/>
          </p:cNvSpPr>
          <p:nvPr>
            <p:ph type="ftr" sz="quarter" idx="12"/>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782F761B-6706-439D-9C75-43E751AB195C}"/>
              </a:ext>
            </a:extLst>
          </p:cNvPr>
          <p:cNvSpPr>
            <a:spLocks noGrp="1"/>
          </p:cNvSpPr>
          <p:nvPr>
            <p:ph type="sldNum" sz="quarter" idx="13"/>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401310734"/>
      </p:ext>
    </p:extLst>
  </p:cSld>
  <p:clrMapOvr>
    <a:masterClrMapping/>
  </p:clrMapOvr>
  <p:extLst>
    <p:ext uri="{DCECCB84-F9BA-43D5-87BE-67443E8EF086}">
      <p15:sldGuideLst xmlns:p15="http://schemas.microsoft.com/office/powerpoint/2012/main">
        <p15:guide id="1" pos="600">
          <p15:clr>
            <a:srgbClr val="FBAE40"/>
          </p15:clr>
        </p15:guide>
        <p15:guide id="2" pos="7080">
          <p15:clr>
            <a:srgbClr val="FBAE40"/>
          </p15:clr>
        </p15:guide>
        <p15:guide id="3" pos="2880">
          <p15:clr>
            <a:srgbClr val="FBAE40"/>
          </p15:clr>
        </p15:guide>
        <p15:guide id="4" pos="5160">
          <p15:clr>
            <a:srgbClr val="FBAE40"/>
          </p15:clr>
        </p15:guide>
        <p15:guide id="5" pos="2520">
          <p15:clr>
            <a:srgbClr val="FBAE40"/>
          </p15:clr>
        </p15:guide>
        <p15:guide id="6" pos="4800">
          <p15:clr>
            <a:srgbClr val="FBAE40"/>
          </p15:clr>
        </p15:guide>
        <p15:guide id="7" orient="horz" pos="1224">
          <p15:clr>
            <a:srgbClr val="FBAE40"/>
          </p15:clr>
        </p15:guide>
        <p15:guide id="8" orient="horz" pos="1392">
          <p15:clr>
            <a:srgbClr val="FBAE40"/>
          </p15:clr>
        </p15:guide>
        <p15:guide id="10" orient="horz" pos="552">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Quote">
    <p:bg>
      <p:bgPr>
        <a:solidFill>
          <a:schemeClr val="tx1"/>
        </a:solidFill>
        <a:effectLst/>
      </p:bgPr>
    </p:bg>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A5C37098-CEB2-1E45-989B-3DD92F3B1A30}"/>
              </a:ext>
            </a:extLst>
          </p:cNvPr>
          <p:cNvSpPr>
            <a:spLocks noGrp="1"/>
          </p:cNvSpPr>
          <p:nvPr>
            <p:ph type="title"/>
          </p:nvPr>
        </p:nvSpPr>
        <p:spPr>
          <a:xfrm>
            <a:off x="964022" y="2476500"/>
            <a:ext cx="7132320" cy="3289971"/>
          </a:xfrm>
          <a:prstGeom prst="rect">
            <a:avLst/>
          </a:prstGeom>
          <a:ln>
            <a:noFill/>
          </a:ln>
        </p:spPr>
        <p:txBody>
          <a:bodyPr lIns="0" tIns="0" rIns="0" bIns="0" anchor="t" anchorCtr="0">
            <a:normAutofit/>
          </a:bodyPr>
          <a:lstStyle>
            <a:lvl1pPr>
              <a:lnSpc>
                <a:spcPct val="100000"/>
              </a:lnSpc>
              <a:defRPr sz="2800" b="0" i="0">
                <a:solidFill>
                  <a:schemeClr val="bg1"/>
                </a:solidFill>
                <a:latin typeface="+mn-lt"/>
              </a:defRPr>
            </a:lvl1pPr>
          </a:lstStyle>
          <a:p>
            <a:r>
              <a:rPr lang="en-US"/>
              <a:t>Click to edit Master title style</a:t>
            </a:r>
            <a:endParaRPr lang="en-US" dirty="0"/>
          </a:p>
        </p:txBody>
      </p:sp>
      <p:grpSp>
        <p:nvGrpSpPr>
          <p:cNvPr id="18" name="Group 17">
            <a:extLst>
              <a:ext uri="{FF2B5EF4-FFF2-40B4-BE49-F238E27FC236}">
                <a16:creationId xmlns:a16="http://schemas.microsoft.com/office/drawing/2014/main" id="{6ACB4ADD-D9F4-984E-B29D-A2CF6D19E810}"/>
              </a:ext>
            </a:extLst>
          </p:cNvPr>
          <p:cNvGrpSpPr/>
          <p:nvPr userDrawn="1"/>
        </p:nvGrpSpPr>
        <p:grpSpPr>
          <a:xfrm>
            <a:off x="6362700" y="0"/>
            <a:ext cx="5829298" cy="3235602"/>
            <a:chOff x="5612972" y="1"/>
            <a:chExt cx="6615961" cy="3672246"/>
          </a:xfrm>
        </p:grpSpPr>
        <p:sp>
          <p:nvSpPr>
            <p:cNvPr id="19" name="AutoShape 24">
              <a:extLst>
                <a:ext uri="{FF2B5EF4-FFF2-40B4-BE49-F238E27FC236}">
                  <a16:creationId xmlns:a16="http://schemas.microsoft.com/office/drawing/2014/main" id="{5017C477-A988-7041-8A67-3D8294D6AD7C}"/>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0" name="Freeform 19">
              <a:extLst>
                <a:ext uri="{FF2B5EF4-FFF2-40B4-BE49-F238E27FC236}">
                  <a16:creationId xmlns:a16="http://schemas.microsoft.com/office/drawing/2014/main" id="{206D7F37-5DD1-A24E-9CCA-84B2A168554D}"/>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1" name="Freeform 20">
              <a:extLst>
                <a:ext uri="{FF2B5EF4-FFF2-40B4-BE49-F238E27FC236}">
                  <a16:creationId xmlns:a16="http://schemas.microsoft.com/office/drawing/2014/main" id="{A6E321C8-096C-1B41-B14F-4CA7AE04BB1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2" name="Freeform 21">
              <a:extLst>
                <a:ext uri="{FF2B5EF4-FFF2-40B4-BE49-F238E27FC236}">
                  <a16:creationId xmlns:a16="http://schemas.microsoft.com/office/drawing/2014/main" id="{32B3FDD4-EB13-F44F-99D0-BFAB06F00B3A}"/>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23" name="Freeform 22">
              <a:extLst>
                <a:ext uri="{FF2B5EF4-FFF2-40B4-BE49-F238E27FC236}">
                  <a16:creationId xmlns:a16="http://schemas.microsoft.com/office/drawing/2014/main" id="{A20BCBD2-A735-0C43-8C55-B384372AC62C}"/>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grpSp>
        <p:nvGrpSpPr>
          <p:cNvPr id="24" name="Group 23">
            <a:extLst>
              <a:ext uri="{FF2B5EF4-FFF2-40B4-BE49-F238E27FC236}">
                <a16:creationId xmlns:a16="http://schemas.microsoft.com/office/drawing/2014/main" id="{669A90A7-BF26-684E-8C8B-638053DA1234}"/>
              </a:ext>
            </a:extLst>
          </p:cNvPr>
          <p:cNvGrpSpPr>
            <a:grpSpLocks/>
          </p:cNvGrpSpPr>
          <p:nvPr userDrawn="1"/>
        </p:nvGrpSpPr>
        <p:grpSpPr bwMode="auto">
          <a:xfrm rot="16200000" flipV="1">
            <a:off x="0" y="3900132"/>
            <a:ext cx="2959226" cy="2959226"/>
            <a:chOff x="0" y="12289"/>
            <a:chExt cx="3550" cy="3551"/>
          </a:xfrm>
        </p:grpSpPr>
        <p:sp>
          <p:nvSpPr>
            <p:cNvPr id="25" name="Freeform 24">
              <a:extLst>
                <a:ext uri="{FF2B5EF4-FFF2-40B4-BE49-F238E27FC236}">
                  <a16:creationId xmlns:a16="http://schemas.microsoft.com/office/drawing/2014/main" id="{861D8E86-886A-8744-BC4C-FE82B02438F1}"/>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6" name="Freeform 25">
              <a:extLst>
                <a:ext uri="{FF2B5EF4-FFF2-40B4-BE49-F238E27FC236}">
                  <a16:creationId xmlns:a16="http://schemas.microsoft.com/office/drawing/2014/main" id="{2D967470-E96E-8843-AAD2-E0C8B8077934}"/>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C8A27D09-765D-3949-BCCA-238C3514D4CF}"/>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Tree>
    <p:extLst>
      <p:ext uri="{BB962C8B-B14F-4D97-AF65-F5344CB8AC3E}">
        <p14:creationId xmlns:p14="http://schemas.microsoft.com/office/powerpoint/2010/main" val="144782921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560">
          <p15:clr>
            <a:srgbClr val="FBAE40"/>
          </p15:clr>
        </p15:guide>
        <p15:guide id="8" orient="horz" pos="1752" userDrawn="1">
          <p15:clr>
            <a:srgbClr val="FBAE40"/>
          </p15:clr>
        </p15:guide>
        <p15:guide id="9" orient="horz" pos="1248"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am">
    <p:bg>
      <p:bgPr>
        <a:solidFill>
          <a:schemeClr val="tx1"/>
        </a:solidFill>
        <a:effectLst/>
      </p:bgPr>
    </p:bg>
    <p:spTree>
      <p:nvGrpSpPr>
        <p:cNvPr id="1" name=""/>
        <p:cNvGrpSpPr/>
        <p:nvPr/>
      </p:nvGrpSpPr>
      <p:grpSpPr>
        <a:xfrm>
          <a:off x="0" y="0"/>
          <a:ext cx="0" cy="0"/>
          <a:chOff x="0" y="0"/>
          <a:chExt cx="0" cy="0"/>
        </a:xfrm>
      </p:grpSpPr>
      <p:grpSp>
        <p:nvGrpSpPr>
          <p:cNvPr id="25" name="Group 24">
            <a:extLst>
              <a:ext uri="{FF2B5EF4-FFF2-40B4-BE49-F238E27FC236}">
                <a16:creationId xmlns:a16="http://schemas.microsoft.com/office/drawing/2014/main" id="{A7D9F21A-75CF-6045-8FA1-C4F4E21B699C}"/>
              </a:ext>
            </a:extLst>
          </p:cNvPr>
          <p:cNvGrpSpPr>
            <a:grpSpLocks/>
          </p:cNvGrpSpPr>
          <p:nvPr userDrawn="1"/>
        </p:nvGrpSpPr>
        <p:grpSpPr bwMode="auto">
          <a:xfrm rot="16200000" flipV="1">
            <a:off x="0" y="3900132"/>
            <a:ext cx="2959226" cy="2959226"/>
            <a:chOff x="0" y="12289"/>
            <a:chExt cx="3550" cy="3551"/>
          </a:xfrm>
        </p:grpSpPr>
        <p:sp>
          <p:nvSpPr>
            <p:cNvPr id="26" name="Freeform 25">
              <a:extLst>
                <a:ext uri="{FF2B5EF4-FFF2-40B4-BE49-F238E27FC236}">
                  <a16:creationId xmlns:a16="http://schemas.microsoft.com/office/drawing/2014/main" id="{AEA7E377-BB07-FA43-B532-10A92EE030B0}"/>
                </a:ext>
              </a:extLst>
            </p:cNvPr>
            <p:cNvSpPr>
              <a:spLocks/>
            </p:cNvSpPr>
            <p:nvPr/>
          </p:nvSpPr>
          <p:spPr bwMode="auto">
            <a:xfrm>
              <a:off x="0" y="12289"/>
              <a:ext cx="1789" cy="2386"/>
            </a:xfrm>
            <a:custGeom>
              <a:avLst/>
              <a:gdLst>
                <a:gd name="T0" fmla="*/ 0 w 1789"/>
                <a:gd name="T1" fmla="+- 0 12290 12290"/>
                <a:gd name="T2" fmla="*/ 12290 h 2386"/>
                <a:gd name="T3" fmla="*/ 0 w 1789"/>
                <a:gd name="T4" fmla="+- 0 13484 12290"/>
                <a:gd name="T5" fmla="*/ 13484 h 2386"/>
                <a:gd name="T6" fmla="*/ 1192 w 1789"/>
                <a:gd name="T7" fmla="+- 0 14676 12290"/>
                <a:gd name="T8" fmla="*/ 14676 h 2386"/>
                <a:gd name="T9" fmla="*/ 1789 w 1789"/>
                <a:gd name="T10" fmla="+- 0 14079 12290"/>
                <a:gd name="T11" fmla="*/ 14079 h 2386"/>
                <a:gd name="T12" fmla="*/ 0 w 1789"/>
                <a:gd name="T13" fmla="+- 0 12290 12290"/>
                <a:gd name="T14" fmla="*/ 12290 h 2386"/>
              </a:gdLst>
              <a:ahLst/>
              <a:cxnLst>
                <a:cxn ang="0">
                  <a:pos x="T0" y="T2"/>
                </a:cxn>
                <a:cxn ang="0">
                  <a:pos x="T3" y="T5"/>
                </a:cxn>
                <a:cxn ang="0">
                  <a:pos x="T6" y="T8"/>
                </a:cxn>
                <a:cxn ang="0">
                  <a:pos x="T9" y="T11"/>
                </a:cxn>
                <a:cxn ang="0">
                  <a:pos x="T12" y="T14"/>
                </a:cxn>
              </a:cxnLst>
              <a:rect l="0" t="0" r="r" b="b"/>
              <a:pathLst>
                <a:path w="1789" h="2386">
                  <a:moveTo>
                    <a:pt x="0" y="0"/>
                  </a:moveTo>
                  <a:lnTo>
                    <a:pt x="0" y="1194"/>
                  </a:lnTo>
                  <a:lnTo>
                    <a:pt x="1192" y="2386"/>
                  </a:lnTo>
                  <a:lnTo>
                    <a:pt x="1789" y="1789"/>
                  </a:lnTo>
                  <a:lnTo>
                    <a:pt x="0"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7" name="Freeform 26">
              <a:extLst>
                <a:ext uri="{FF2B5EF4-FFF2-40B4-BE49-F238E27FC236}">
                  <a16:creationId xmlns:a16="http://schemas.microsoft.com/office/drawing/2014/main" id="{F18DE645-B3D5-2F4E-AAD6-002FEF13A310}"/>
                </a:ext>
              </a:extLst>
            </p:cNvPr>
            <p:cNvSpPr>
              <a:spLocks/>
            </p:cNvSpPr>
            <p:nvPr/>
          </p:nvSpPr>
          <p:spPr bwMode="auto">
            <a:xfrm>
              <a:off x="0" y="14678"/>
              <a:ext cx="1162" cy="1162"/>
            </a:xfrm>
            <a:custGeom>
              <a:avLst/>
              <a:gdLst>
                <a:gd name="T0" fmla="*/ 0 w 1162"/>
                <a:gd name="T1" fmla="+- 0 14679 14679"/>
                <a:gd name="T2" fmla="*/ 14679 h 1162"/>
                <a:gd name="T3" fmla="*/ 0 w 1162"/>
                <a:gd name="T4" fmla="+- 0 15840 14679"/>
                <a:gd name="T5" fmla="*/ 15840 h 1162"/>
                <a:gd name="T6" fmla="*/ 1161 w 1162"/>
                <a:gd name="T7" fmla="+- 0 15840 14679"/>
                <a:gd name="T8" fmla="*/ 15840 h 1162"/>
                <a:gd name="T9" fmla="*/ 0 w 1162"/>
                <a:gd name="T10" fmla="+- 0 14679 14679"/>
                <a:gd name="T11" fmla="*/ 14679 h 1162"/>
              </a:gdLst>
              <a:ahLst/>
              <a:cxnLst>
                <a:cxn ang="0">
                  <a:pos x="T0" y="T2"/>
                </a:cxn>
                <a:cxn ang="0">
                  <a:pos x="T3" y="T5"/>
                </a:cxn>
                <a:cxn ang="0">
                  <a:pos x="T6" y="T8"/>
                </a:cxn>
                <a:cxn ang="0">
                  <a:pos x="T9" y="T11"/>
                </a:cxn>
              </a:cxnLst>
              <a:rect l="0" t="0" r="r" b="b"/>
              <a:pathLst>
                <a:path w="1162" h="1162">
                  <a:moveTo>
                    <a:pt x="0" y="0"/>
                  </a:moveTo>
                  <a:lnTo>
                    <a:pt x="0" y="1161"/>
                  </a:lnTo>
                  <a:lnTo>
                    <a:pt x="1161" y="1161"/>
                  </a:lnTo>
                  <a:lnTo>
                    <a:pt x="0" y="0"/>
                  </a:lnTo>
                  <a:close/>
                </a:path>
              </a:pathLst>
            </a:custGeom>
            <a:solidFill>
              <a:schemeClr val="tx2"/>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6" name="Freeform 35">
              <a:extLst>
                <a:ext uri="{FF2B5EF4-FFF2-40B4-BE49-F238E27FC236}">
                  <a16:creationId xmlns:a16="http://schemas.microsoft.com/office/drawing/2014/main" id="{B90F6499-BA50-2340-A026-32C79B6BFAF4}"/>
                </a:ext>
              </a:extLst>
            </p:cNvPr>
            <p:cNvSpPr>
              <a:spLocks/>
            </p:cNvSpPr>
            <p:nvPr/>
          </p:nvSpPr>
          <p:spPr bwMode="auto">
            <a:xfrm>
              <a:off x="1221" y="14675"/>
              <a:ext cx="2329" cy="1165"/>
            </a:xfrm>
            <a:custGeom>
              <a:avLst/>
              <a:gdLst>
                <a:gd name="T0" fmla="+- 0 3550 1221"/>
                <a:gd name="T1" fmla="*/ T0 w 2329"/>
                <a:gd name="T2" fmla="+- 0 15840 14676"/>
                <a:gd name="T3" fmla="*/ 15840 h 1165"/>
                <a:gd name="T4" fmla="+- 0 2386 1221"/>
                <a:gd name="T5" fmla="*/ T4 w 2329"/>
                <a:gd name="T6" fmla="+- 0 14676 14676"/>
                <a:gd name="T7" fmla="*/ 14676 h 1165"/>
                <a:gd name="T8" fmla="+- 0 1221 1221"/>
                <a:gd name="T9" fmla="*/ T8 w 2329"/>
                <a:gd name="T10" fmla="+- 0 15840 14676"/>
                <a:gd name="T11" fmla="*/ 15840 h 1165"/>
                <a:gd name="T12" fmla="+- 0 3550 1221"/>
                <a:gd name="T13" fmla="*/ T12 w 2329"/>
                <a:gd name="T14" fmla="+- 0 15840 14676"/>
                <a:gd name="T15" fmla="*/ 15840 h 1165"/>
              </a:gdLst>
              <a:ahLst/>
              <a:cxnLst>
                <a:cxn ang="0">
                  <a:pos x="T1" y="T3"/>
                </a:cxn>
                <a:cxn ang="0">
                  <a:pos x="T5" y="T7"/>
                </a:cxn>
                <a:cxn ang="0">
                  <a:pos x="T9" y="T11"/>
                </a:cxn>
                <a:cxn ang="0">
                  <a:pos x="T13" y="T15"/>
                </a:cxn>
              </a:cxnLst>
              <a:rect l="0" t="0" r="r" b="b"/>
              <a:pathLst>
                <a:path w="2329" h="1165">
                  <a:moveTo>
                    <a:pt x="2329" y="1164"/>
                  </a:moveTo>
                  <a:lnTo>
                    <a:pt x="1165" y="0"/>
                  </a:lnTo>
                  <a:lnTo>
                    <a:pt x="0" y="1164"/>
                  </a:lnTo>
                  <a:lnTo>
                    <a:pt x="2329" y="1164"/>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38" name="Picture Placeholder 25">
            <a:extLst>
              <a:ext uri="{FF2B5EF4-FFF2-40B4-BE49-F238E27FC236}">
                <a16:creationId xmlns:a16="http://schemas.microsoft.com/office/drawing/2014/main" id="{2274C164-503B-E746-A155-849A9BC2406E}"/>
              </a:ext>
            </a:extLst>
          </p:cNvPr>
          <p:cNvSpPr>
            <a:spLocks noGrp="1"/>
          </p:cNvSpPr>
          <p:nvPr>
            <p:ph type="pic" sz="quarter" idx="18"/>
          </p:nvPr>
        </p:nvSpPr>
        <p:spPr>
          <a:xfrm>
            <a:off x="954268" y="2572883"/>
            <a:ext cx="2118245" cy="2037217"/>
          </a:xfrm>
          <a:prstGeom prst="rect">
            <a:avLst/>
          </a:prstGeom>
        </p:spPr>
        <p:txBody>
          <a:bodyPr/>
          <a:lstStyle/>
          <a:p>
            <a:r>
              <a:rPr lang="en-US" dirty="0"/>
              <a:t>Click icon to add picture</a:t>
            </a:r>
          </a:p>
        </p:txBody>
      </p:sp>
      <p:sp>
        <p:nvSpPr>
          <p:cNvPr id="61" name="Title 1">
            <a:extLst>
              <a:ext uri="{FF2B5EF4-FFF2-40B4-BE49-F238E27FC236}">
                <a16:creationId xmlns:a16="http://schemas.microsoft.com/office/drawing/2014/main" id="{E2F20AFE-B282-5146-B0D6-F2FC1B6D303E}"/>
              </a:ext>
            </a:extLst>
          </p:cNvPr>
          <p:cNvSpPr>
            <a:spLocks noGrp="1"/>
          </p:cNvSpPr>
          <p:nvPr>
            <p:ph type="title"/>
          </p:nvPr>
        </p:nvSpPr>
        <p:spPr>
          <a:xfrm>
            <a:off x="964022" y="879063"/>
            <a:ext cx="75322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cxnSp>
        <p:nvCxnSpPr>
          <p:cNvPr id="62" name="Straight Connector 61">
            <a:extLst>
              <a:ext uri="{FF2B5EF4-FFF2-40B4-BE49-F238E27FC236}">
                <a16:creationId xmlns:a16="http://schemas.microsoft.com/office/drawing/2014/main" id="{F777D2F0-DE3F-8343-B97A-E7FA440532FD}"/>
              </a:ext>
            </a:extLst>
          </p:cNvPr>
          <p:cNvCxnSpPr>
            <a:cxnSpLocks/>
          </p:cNvCxnSpPr>
          <p:nvPr userDrawn="1"/>
        </p:nvCxnSpPr>
        <p:spPr>
          <a:xfrm>
            <a:off x="952500" y="1939108"/>
            <a:ext cx="2133600" cy="0"/>
          </a:xfrm>
          <a:prstGeom prst="line">
            <a:avLst/>
          </a:prstGeom>
          <a:ln w="101600">
            <a:solidFill>
              <a:schemeClr val="tx1"/>
            </a:solidFill>
          </a:ln>
        </p:spPr>
        <p:style>
          <a:lnRef idx="1">
            <a:schemeClr val="dk1"/>
          </a:lnRef>
          <a:fillRef idx="0">
            <a:schemeClr val="dk1"/>
          </a:fillRef>
          <a:effectRef idx="0">
            <a:schemeClr val="dk1"/>
          </a:effectRef>
          <a:fontRef idx="minor">
            <a:schemeClr val="tx1"/>
          </a:fontRef>
        </p:style>
      </p:cxnSp>
      <p:sp>
        <p:nvSpPr>
          <p:cNvPr id="63" name="Picture Placeholder 25">
            <a:extLst>
              <a:ext uri="{FF2B5EF4-FFF2-40B4-BE49-F238E27FC236}">
                <a16:creationId xmlns:a16="http://schemas.microsoft.com/office/drawing/2014/main" id="{AF1B5ED8-33F6-FB44-AA92-F0D227BB310C}"/>
              </a:ext>
            </a:extLst>
          </p:cNvPr>
          <p:cNvSpPr>
            <a:spLocks noGrp="1"/>
          </p:cNvSpPr>
          <p:nvPr>
            <p:ph type="pic" sz="quarter" idx="24"/>
          </p:nvPr>
        </p:nvSpPr>
        <p:spPr>
          <a:xfrm>
            <a:off x="3658280" y="2572883"/>
            <a:ext cx="2118245" cy="2037217"/>
          </a:xfrm>
          <a:prstGeom prst="rect">
            <a:avLst/>
          </a:prstGeom>
        </p:spPr>
        <p:txBody>
          <a:bodyPr/>
          <a:lstStyle/>
          <a:p>
            <a:r>
              <a:rPr lang="en-US" dirty="0"/>
              <a:t>Click icon to add picture</a:t>
            </a:r>
          </a:p>
        </p:txBody>
      </p:sp>
      <p:sp>
        <p:nvSpPr>
          <p:cNvPr id="72" name="Text Placeholder 29">
            <a:extLst>
              <a:ext uri="{FF2B5EF4-FFF2-40B4-BE49-F238E27FC236}">
                <a16:creationId xmlns:a16="http://schemas.microsoft.com/office/drawing/2014/main" id="{0D824BDD-2D23-C943-8FE9-60B7B23B5ECD}"/>
              </a:ext>
            </a:extLst>
          </p:cNvPr>
          <p:cNvSpPr>
            <a:spLocks noGrp="1"/>
          </p:cNvSpPr>
          <p:nvPr>
            <p:ph type="body" sz="quarter" idx="12"/>
          </p:nvPr>
        </p:nvSpPr>
        <p:spPr>
          <a:xfrm>
            <a:off x="952500" y="5393169"/>
            <a:ext cx="2133600"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3" name="Text Placeholder 29">
            <a:extLst>
              <a:ext uri="{FF2B5EF4-FFF2-40B4-BE49-F238E27FC236}">
                <a16:creationId xmlns:a16="http://schemas.microsoft.com/office/drawing/2014/main" id="{2F3D441E-DFB1-084B-8192-C6CBECCA40B9}"/>
              </a:ext>
            </a:extLst>
          </p:cNvPr>
          <p:cNvSpPr>
            <a:spLocks noGrp="1"/>
          </p:cNvSpPr>
          <p:nvPr>
            <p:ph type="body" sz="quarter" idx="11"/>
          </p:nvPr>
        </p:nvSpPr>
        <p:spPr>
          <a:xfrm>
            <a:off x="952500" y="4986745"/>
            <a:ext cx="2133600"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4" name="Text Placeholder 29">
            <a:extLst>
              <a:ext uri="{FF2B5EF4-FFF2-40B4-BE49-F238E27FC236}">
                <a16:creationId xmlns:a16="http://schemas.microsoft.com/office/drawing/2014/main" id="{25797825-E7AE-2C41-A965-E6F0D70D9747}"/>
              </a:ext>
            </a:extLst>
          </p:cNvPr>
          <p:cNvSpPr>
            <a:spLocks noGrp="1"/>
          </p:cNvSpPr>
          <p:nvPr>
            <p:ph type="body" sz="quarter" idx="13"/>
          </p:nvPr>
        </p:nvSpPr>
        <p:spPr>
          <a:xfrm>
            <a:off x="3663042" y="5393169"/>
            <a:ext cx="2128157"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5" name="Text Placeholder 29">
            <a:extLst>
              <a:ext uri="{FF2B5EF4-FFF2-40B4-BE49-F238E27FC236}">
                <a16:creationId xmlns:a16="http://schemas.microsoft.com/office/drawing/2014/main" id="{63C1927C-E23B-204E-9F3A-2A67D2BF702C}"/>
              </a:ext>
            </a:extLst>
          </p:cNvPr>
          <p:cNvSpPr>
            <a:spLocks noGrp="1"/>
          </p:cNvSpPr>
          <p:nvPr>
            <p:ph type="body" sz="quarter" idx="15"/>
          </p:nvPr>
        </p:nvSpPr>
        <p:spPr>
          <a:xfrm>
            <a:off x="3663042" y="4986745"/>
            <a:ext cx="2128157"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6" name="Text Placeholder 29">
            <a:extLst>
              <a:ext uri="{FF2B5EF4-FFF2-40B4-BE49-F238E27FC236}">
                <a16:creationId xmlns:a16="http://schemas.microsoft.com/office/drawing/2014/main" id="{EC81F0F5-C204-7248-A336-A655814A8A34}"/>
              </a:ext>
            </a:extLst>
          </p:cNvPr>
          <p:cNvSpPr>
            <a:spLocks noGrp="1"/>
          </p:cNvSpPr>
          <p:nvPr>
            <p:ph type="body" sz="quarter" idx="16"/>
          </p:nvPr>
        </p:nvSpPr>
        <p:spPr>
          <a:xfrm>
            <a:off x="63670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7" name="Text Placeholder 29">
            <a:extLst>
              <a:ext uri="{FF2B5EF4-FFF2-40B4-BE49-F238E27FC236}">
                <a16:creationId xmlns:a16="http://schemas.microsoft.com/office/drawing/2014/main" id="{C9FEF82E-4E9C-8343-9D36-C4A00D7137CC}"/>
              </a:ext>
            </a:extLst>
          </p:cNvPr>
          <p:cNvSpPr>
            <a:spLocks noGrp="1"/>
          </p:cNvSpPr>
          <p:nvPr>
            <p:ph type="body" sz="quarter" idx="31"/>
          </p:nvPr>
        </p:nvSpPr>
        <p:spPr>
          <a:xfrm>
            <a:off x="63670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78" name="Text Placeholder 29">
            <a:extLst>
              <a:ext uri="{FF2B5EF4-FFF2-40B4-BE49-F238E27FC236}">
                <a16:creationId xmlns:a16="http://schemas.microsoft.com/office/drawing/2014/main" id="{F8AF6664-A005-7A42-9AEF-C5AA5603E49D}"/>
              </a:ext>
            </a:extLst>
          </p:cNvPr>
          <p:cNvSpPr>
            <a:spLocks noGrp="1"/>
          </p:cNvSpPr>
          <p:nvPr>
            <p:ph type="body" sz="quarter" idx="19"/>
          </p:nvPr>
        </p:nvSpPr>
        <p:spPr>
          <a:xfrm>
            <a:off x="9110254" y="5393169"/>
            <a:ext cx="2129245" cy="369332"/>
          </a:xfrm>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79" name="Text Placeholder 29">
            <a:extLst>
              <a:ext uri="{FF2B5EF4-FFF2-40B4-BE49-F238E27FC236}">
                <a16:creationId xmlns:a16="http://schemas.microsoft.com/office/drawing/2014/main" id="{5F6C1E52-E2B6-5F45-A863-5BB35ABAFCD6}"/>
              </a:ext>
            </a:extLst>
          </p:cNvPr>
          <p:cNvSpPr>
            <a:spLocks noGrp="1"/>
          </p:cNvSpPr>
          <p:nvPr>
            <p:ph type="body" sz="quarter" idx="21"/>
          </p:nvPr>
        </p:nvSpPr>
        <p:spPr>
          <a:xfrm>
            <a:off x="9110254" y="4986745"/>
            <a:ext cx="2129245" cy="205837"/>
          </a:xfrm>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grpSp>
        <p:nvGrpSpPr>
          <p:cNvPr id="23" name="Group 22">
            <a:extLst>
              <a:ext uri="{FF2B5EF4-FFF2-40B4-BE49-F238E27FC236}">
                <a16:creationId xmlns:a16="http://schemas.microsoft.com/office/drawing/2014/main" id="{EFD0B2D5-B3C2-D847-A220-86CB6A37E418}"/>
              </a:ext>
            </a:extLst>
          </p:cNvPr>
          <p:cNvGrpSpPr/>
          <p:nvPr userDrawn="1"/>
        </p:nvGrpSpPr>
        <p:grpSpPr>
          <a:xfrm>
            <a:off x="6362700" y="0"/>
            <a:ext cx="5829298" cy="3235602"/>
            <a:chOff x="5612972" y="1"/>
            <a:chExt cx="6615961" cy="3672246"/>
          </a:xfrm>
        </p:grpSpPr>
        <p:sp>
          <p:nvSpPr>
            <p:cNvPr id="28" name="AutoShape 24">
              <a:extLst>
                <a:ext uri="{FF2B5EF4-FFF2-40B4-BE49-F238E27FC236}">
                  <a16:creationId xmlns:a16="http://schemas.microsoft.com/office/drawing/2014/main" id="{A7FD25A4-760F-814C-915F-DD6E89CA3A40}"/>
                </a:ext>
              </a:extLst>
            </p:cNvPr>
            <p:cNvSpPr>
              <a:spLocks/>
            </p:cNvSpPr>
            <p:nvPr/>
          </p:nvSpPr>
          <p:spPr bwMode="auto">
            <a:xfrm>
              <a:off x="5612972" y="1"/>
              <a:ext cx="4408998" cy="3672246"/>
            </a:xfrm>
            <a:custGeom>
              <a:avLst/>
              <a:gdLst>
                <a:gd name="T0" fmla="+- 0 8372 6586"/>
                <a:gd name="T1" fmla="*/ T0 w 3578"/>
                <a:gd name="T2" fmla="*/ 591 h 2980"/>
                <a:gd name="T3" fmla="+- 0 7780 6586"/>
                <a:gd name="T4" fmla="*/ T3 w 3578"/>
                <a:gd name="T5" fmla="*/ 0 h 2980"/>
                <a:gd name="T6" fmla="+- 0 6586 6586"/>
                <a:gd name="T7" fmla="*/ T6 w 3578"/>
                <a:gd name="T8" fmla="*/ 0 h 2980"/>
                <a:gd name="T9" fmla="+- 0 7774 6586"/>
                <a:gd name="T10" fmla="*/ T9 w 3578"/>
                <a:gd name="T11" fmla="*/ 1188 h 2980"/>
                <a:gd name="T12" fmla="+- 0 8372 6586"/>
                <a:gd name="T13" fmla="*/ T12 w 3578"/>
                <a:gd name="T14" fmla="*/ 591 h 2980"/>
                <a:gd name="T15" fmla="+- 0 10163 6586"/>
                <a:gd name="T16" fmla="*/ T15 w 3578"/>
                <a:gd name="T17" fmla="*/ 2383 h 2980"/>
                <a:gd name="T18" fmla="+- 0 9566 6586"/>
                <a:gd name="T19" fmla="*/ T18 w 3578"/>
                <a:gd name="T20" fmla="*/ 1786 h 2980"/>
                <a:gd name="T21" fmla="+- 0 8969 6586"/>
                <a:gd name="T22" fmla="*/ T21 w 3578"/>
                <a:gd name="T23" fmla="*/ 2383 h 2980"/>
                <a:gd name="T24" fmla="+- 0 9566 6586"/>
                <a:gd name="T25" fmla="*/ T24 w 3578"/>
                <a:gd name="T26" fmla="*/ 2980 h 2980"/>
                <a:gd name="T27" fmla="+- 0 10163 6586"/>
                <a:gd name="T28" fmla="*/ T27 w 3578"/>
                <a:gd name="T29" fmla="*/ 2383 h 2980"/>
              </a:gdLst>
              <a:ahLst/>
              <a:cxnLst>
                <a:cxn ang="0">
                  <a:pos x="T1" y="T2"/>
                </a:cxn>
                <a:cxn ang="0">
                  <a:pos x="T4" y="T5"/>
                </a:cxn>
                <a:cxn ang="0">
                  <a:pos x="T7" y="T8"/>
                </a:cxn>
                <a:cxn ang="0">
                  <a:pos x="T10" y="T11"/>
                </a:cxn>
                <a:cxn ang="0">
                  <a:pos x="T13" y="T14"/>
                </a:cxn>
                <a:cxn ang="0">
                  <a:pos x="T16" y="T17"/>
                </a:cxn>
                <a:cxn ang="0">
                  <a:pos x="T19" y="T20"/>
                </a:cxn>
                <a:cxn ang="0">
                  <a:pos x="T22" y="T23"/>
                </a:cxn>
                <a:cxn ang="0">
                  <a:pos x="T25" y="T26"/>
                </a:cxn>
                <a:cxn ang="0">
                  <a:pos x="T28" y="T29"/>
                </a:cxn>
              </a:cxnLst>
              <a:rect l="0" t="0" r="r" b="b"/>
              <a:pathLst>
                <a:path w="3578" h="2980">
                  <a:moveTo>
                    <a:pt x="1786" y="591"/>
                  </a:moveTo>
                  <a:lnTo>
                    <a:pt x="1194" y="0"/>
                  </a:lnTo>
                  <a:lnTo>
                    <a:pt x="0" y="0"/>
                  </a:lnTo>
                  <a:lnTo>
                    <a:pt x="1188" y="1188"/>
                  </a:lnTo>
                  <a:lnTo>
                    <a:pt x="1786" y="591"/>
                  </a:lnTo>
                  <a:moveTo>
                    <a:pt x="3577" y="2383"/>
                  </a:moveTo>
                  <a:lnTo>
                    <a:pt x="2980" y="1786"/>
                  </a:lnTo>
                  <a:lnTo>
                    <a:pt x="2383" y="2383"/>
                  </a:lnTo>
                  <a:lnTo>
                    <a:pt x="2980" y="2980"/>
                  </a:lnTo>
                  <a:lnTo>
                    <a:pt x="3577" y="2383"/>
                  </a:lnTo>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29" name="Freeform 28">
              <a:extLst>
                <a:ext uri="{FF2B5EF4-FFF2-40B4-BE49-F238E27FC236}">
                  <a16:creationId xmlns:a16="http://schemas.microsoft.com/office/drawing/2014/main" id="{A0CC8369-E81F-D447-87D8-1AF0C58EAC07}"/>
                </a:ext>
              </a:extLst>
            </p:cNvPr>
            <p:cNvSpPr>
              <a:spLocks/>
            </p:cNvSpPr>
            <p:nvPr/>
          </p:nvSpPr>
          <p:spPr bwMode="auto">
            <a:xfrm>
              <a:off x="6341233" y="1463970"/>
              <a:ext cx="2208196" cy="2208277"/>
            </a:xfrm>
            <a:custGeom>
              <a:avLst/>
              <a:gdLst>
                <a:gd name="T0" fmla="+- 0 7774 7177"/>
                <a:gd name="T1" fmla="*/ T0 w 1792"/>
                <a:gd name="T2" fmla="+- 0 1188 1188"/>
                <a:gd name="T3" fmla="*/ 1188 h 1792"/>
                <a:gd name="T4" fmla="+- 0 7177 7177"/>
                <a:gd name="T5" fmla="*/ T4 w 1792"/>
                <a:gd name="T6" fmla="+- 0 1786 1188"/>
                <a:gd name="T7" fmla="*/ 1786 h 1792"/>
                <a:gd name="T8" fmla="+- 0 8372 7177"/>
                <a:gd name="T9" fmla="*/ T8 w 1792"/>
                <a:gd name="T10" fmla="+- 0 2980 1188"/>
                <a:gd name="T11" fmla="*/ 2980 h 1792"/>
                <a:gd name="T12" fmla="+- 0 8969 7177"/>
                <a:gd name="T13" fmla="*/ T12 w 1792"/>
                <a:gd name="T14" fmla="+- 0 2383 1188"/>
                <a:gd name="T15" fmla="*/ 2383 h 1792"/>
                <a:gd name="T16" fmla="+- 0 7774 7177"/>
                <a:gd name="T17" fmla="*/ T16 w 1792"/>
                <a:gd name="T18" fmla="+- 0 1188 1188"/>
                <a:gd name="T19" fmla="*/ 1188 h 1792"/>
              </a:gdLst>
              <a:ahLst/>
              <a:cxnLst>
                <a:cxn ang="0">
                  <a:pos x="T1" y="T3"/>
                </a:cxn>
                <a:cxn ang="0">
                  <a:pos x="T5" y="T7"/>
                </a:cxn>
                <a:cxn ang="0">
                  <a:pos x="T9" y="T11"/>
                </a:cxn>
                <a:cxn ang="0">
                  <a:pos x="T13" y="T15"/>
                </a:cxn>
                <a:cxn ang="0">
                  <a:pos x="T17" y="T19"/>
                </a:cxn>
              </a:cxnLst>
              <a:rect l="0" t="0" r="r" b="b"/>
              <a:pathLst>
                <a:path w="1792" h="1792">
                  <a:moveTo>
                    <a:pt x="597" y="0"/>
                  </a:moveTo>
                  <a:lnTo>
                    <a:pt x="0" y="598"/>
                  </a:lnTo>
                  <a:lnTo>
                    <a:pt x="1195" y="1792"/>
                  </a:lnTo>
                  <a:lnTo>
                    <a:pt x="1792" y="1195"/>
                  </a:lnTo>
                  <a:lnTo>
                    <a:pt x="597" y="0"/>
                  </a:lnTo>
                  <a:close/>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0" name="Freeform 29">
              <a:extLst>
                <a:ext uri="{FF2B5EF4-FFF2-40B4-BE49-F238E27FC236}">
                  <a16:creationId xmlns:a16="http://schemas.microsoft.com/office/drawing/2014/main" id="{C41CA81E-EF54-D048-8775-CD4AB37A7DF6}"/>
                </a:ext>
              </a:extLst>
            </p:cNvPr>
            <p:cNvSpPr>
              <a:spLocks/>
            </p:cNvSpPr>
            <p:nvPr/>
          </p:nvSpPr>
          <p:spPr bwMode="auto">
            <a:xfrm>
              <a:off x="8555590" y="1"/>
              <a:ext cx="1457754" cy="729520"/>
            </a:xfrm>
            <a:custGeom>
              <a:avLst/>
              <a:gdLst>
                <a:gd name="T0" fmla="+- 0 10158 8975"/>
                <a:gd name="T1" fmla="*/ T0 w 1183"/>
                <a:gd name="T2" fmla="*/ 0 h 592"/>
                <a:gd name="T3" fmla="+- 0 8975 8975"/>
                <a:gd name="T4" fmla="*/ T3 w 1183"/>
                <a:gd name="T5" fmla="*/ 0 h 592"/>
                <a:gd name="T6" fmla="+- 0 9566 8975"/>
                <a:gd name="T7" fmla="*/ T6 w 1183"/>
                <a:gd name="T8" fmla="*/ 591 h 592"/>
                <a:gd name="T9" fmla="+- 0 10158 8975"/>
                <a:gd name="T10" fmla="*/ T9 w 1183"/>
                <a:gd name="T11" fmla="*/ 0 h 592"/>
              </a:gdLst>
              <a:ahLst/>
              <a:cxnLst>
                <a:cxn ang="0">
                  <a:pos x="T1" y="T2"/>
                </a:cxn>
                <a:cxn ang="0">
                  <a:pos x="T4" y="T5"/>
                </a:cxn>
                <a:cxn ang="0">
                  <a:pos x="T7" y="T8"/>
                </a:cxn>
                <a:cxn ang="0">
                  <a:pos x="T10" y="T11"/>
                </a:cxn>
              </a:cxnLst>
              <a:rect l="0" t="0" r="r" b="b"/>
              <a:pathLst>
                <a:path w="1183" h="592">
                  <a:moveTo>
                    <a:pt x="1183" y="0"/>
                  </a:moveTo>
                  <a:lnTo>
                    <a:pt x="0" y="0"/>
                  </a:lnTo>
                  <a:lnTo>
                    <a:pt x="591" y="591"/>
                  </a:lnTo>
                  <a:lnTo>
                    <a:pt x="1183" y="0"/>
                  </a:lnTo>
                  <a:close/>
                </a:path>
              </a:pathLst>
            </a:custGeom>
            <a:solidFill>
              <a:schemeClr val="accent3"/>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sp>
          <p:nvSpPr>
            <p:cNvPr id="31" name="Freeform 30">
              <a:extLst>
                <a:ext uri="{FF2B5EF4-FFF2-40B4-BE49-F238E27FC236}">
                  <a16:creationId xmlns:a16="http://schemas.microsoft.com/office/drawing/2014/main" id="{D95A4B85-923E-B641-B239-2A1999AB294B}"/>
                </a:ext>
              </a:extLst>
            </p:cNvPr>
            <p:cNvSpPr>
              <a:spLocks/>
            </p:cNvSpPr>
            <p:nvPr/>
          </p:nvSpPr>
          <p:spPr bwMode="auto">
            <a:xfrm>
              <a:off x="7076887" y="728289"/>
              <a:ext cx="2208196" cy="2208277"/>
            </a:xfrm>
            <a:custGeom>
              <a:avLst/>
              <a:gdLst>
                <a:gd name="T0" fmla="+- 0 8372 7774"/>
                <a:gd name="T1" fmla="*/ T0 w 1792"/>
                <a:gd name="T2" fmla="+- 0 591 591"/>
                <a:gd name="T3" fmla="*/ 591 h 1792"/>
                <a:gd name="T4" fmla="+- 0 7774 7774"/>
                <a:gd name="T5" fmla="*/ T4 w 1792"/>
                <a:gd name="T6" fmla="+- 0 1188 591"/>
                <a:gd name="T7" fmla="*/ 1188 h 1792"/>
                <a:gd name="T8" fmla="+- 0 8969 7774"/>
                <a:gd name="T9" fmla="*/ T8 w 1792"/>
                <a:gd name="T10" fmla="+- 0 2383 591"/>
                <a:gd name="T11" fmla="*/ 2383 h 1792"/>
                <a:gd name="T12" fmla="+- 0 9566 7774"/>
                <a:gd name="T13" fmla="*/ T12 w 1792"/>
                <a:gd name="T14" fmla="+- 0 1786 591"/>
                <a:gd name="T15" fmla="*/ 1786 h 1792"/>
                <a:gd name="T16" fmla="+- 0 8372 7774"/>
                <a:gd name="T17" fmla="*/ T16 w 1792"/>
                <a:gd name="T18" fmla="+- 0 591 591"/>
                <a:gd name="T19" fmla="*/ 591 h 1792"/>
              </a:gdLst>
              <a:ahLst/>
              <a:cxnLst>
                <a:cxn ang="0">
                  <a:pos x="T1" y="T3"/>
                </a:cxn>
                <a:cxn ang="0">
                  <a:pos x="T5" y="T7"/>
                </a:cxn>
                <a:cxn ang="0">
                  <a:pos x="T9" y="T11"/>
                </a:cxn>
                <a:cxn ang="0">
                  <a:pos x="T13" y="T15"/>
                </a:cxn>
                <a:cxn ang="0">
                  <a:pos x="T17" y="T19"/>
                </a:cxn>
              </a:cxnLst>
              <a:rect l="0" t="0" r="r" b="b"/>
              <a:pathLst>
                <a:path w="1792" h="1792">
                  <a:moveTo>
                    <a:pt x="598" y="0"/>
                  </a:moveTo>
                  <a:lnTo>
                    <a:pt x="0" y="597"/>
                  </a:lnTo>
                  <a:lnTo>
                    <a:pt x="1195" y="1792"/>
                  </a:lnTo>
                  <a:lnTo>
                    <a:pt x="1792" y="1195"/>
                  </a:lnTo>
                  <a:lnTo>
                    <a:pt x="598" y="0"/>
                  </a:lnTo>
                  <a:close/>
                </a:path>
              </a:pathLst>
            </a:custGeom>
            <a:solidFill>
              <a:schemeClr val="tx2"/>
            </a:solidFill>
            <a:ln>
              <a:noFill/>
            </a:ln>
          </p:spPr>
          <p:txBody>
            <a:bodyPr rot="0" vert="horz" wrap="square" lIns="91440" tIns="45720" rIns="91440" bIns="45720" anchor="t" anchorCtr="0" upright="1">
              <a:noAutofit/>
            </a:bodyPr>
            <a:lstStyle/>
            <a:p>
              <a:endParaRPr lang="en-US" dirty="0"/>
            </a:p>
          </p:txBody>
        </p:sp>
        <p:sp>
          <p:nvSpPr>
            <p:cNvPr id="32" name="Freeform 31">
              <a:extLst>
                <a:ext uri="{FF2B5EF4-FFF2-40B4-BE49-F238E27FC236}">
                  <a16:creationId xmlns:a16="http://schemas.microsoft.com/office/drawing/2014/main" id="{501386DC-76EB-F34E-AD0E-22957D3B38D5}"/>
                </a:ext>
              </a:extLst>
            </p:cNvPr>
            <p:cNvSpPr>
              <a:spLocks/>
            </p:cNvSpPr>
            <p:nvPr/>
          </p:nvSpPr>
          <p:spPr bwMode="auto">
            <a:xfrm>
              <a:off x="9285083" y="728289"/>
              <a:ext cx="2943850" cy="2943958"/>
            </a:xfrm>
            <a:custGeom>
              <a:avLst/>
              <a:gdLst>
                <a:gd name="T0" fmla="+- 0 11955 9566"/>
                <a:gd name="T1" fmla="*/ T0 w 2389"/>
                <a:gd name="T2" fmla="+- 0 1786 591"/>
                <a:gd name="T3" fmla="*/ 1786 h 2389"/>
                <a:gd name="T4" fmla="+- 0 10760 9566"/>
                <a:gd name="T5" fmla="*/ T4 w 2389"/>
                <a:gd name="T6" fmla="+- 0 591 591"/>
                <a:gd name="T7" fmla="*/ 591 h 2389"/>
                <a:gd name="T8" fmla="+- 0 9566 9566"/>
                <a:gd name="T9" fmla="*/ T8 w 2389"/>
                <a:gd name="T10" fmla="+- 0 1786 591"/>
                <a:gd name="T11" fmla="*/ 1786 h 2389"/>
                <a:gd name="T12" fmla="+- 0 10760 9566"/>
                <a:gd name="T13" fmla="*/ T12 w 2389"/>
                <a:gd name="T14" fmla="+- 0 2980 591"/>
                <a:gd name="T15" fmla="*/ 2980 h 2389"/>
                <a:gd name="T16" fmla="+- 0 11955 9566"/>
                <a:gd name="T17" fmla="*/ T16 w 2389"/>
                <a:gd name="T18" fmla="+- 0 1786 591"/>
                <a:gd name="T19" fmla="*/ 1786 h 2389"/>
              </a:gdLst>
              <a:ahLst/>
              <a:cxnLst>
                <a:cxn ang="0">
                  <a:pos x="T1" y="T3"/>
                </a:cxn>
                <a:cxn ang="0">
                  <a:pos x="T5" y="T7"/>
                </a:cxn>
                <a:cxn ang="0">
                  <a:pos x="T9" y="T11"/>
                </a:cxn>
                <a:cxn ang="0">
                  <a:pos x="T13" y="T15"/>
                </a:cxn>
                <a:cxn ang="0">
                  <a:pos x="T17" y="T19"/>
                </a:cxn>
              </a:cxnLst>
              <a:rect l="0" t="0" r="r" b="b"/>
              <a:pathLst>
                <a:path w="2389" h="2389">
                  <a:moveTo>
                    <a:pt x="2389" y="1195"/>
                  </a:moveTo>
                  <a:lnTo>
                    <a:pt x="1194" y="0"/>
                  </a:lnTo>
                  <a:lnTo>
                    <a:pt x="0" y="1195"/>
                  </a:lnTo>
                  <a:lnTo>
                    <a:pt x="1194" y="2389"/>
                  </a:lnTo>
                  <a:lnTo>
                    <a:pt x="2389" y="1195"/>
                  </a:lnTo>
                </a:path>
              </a:pathLst>
            </a:custGeom>
            <a:solidFill>
              <a:schemeClr val="accent6"/>
            </a:solidFill>
            <a:ln>
              <a:noFill/>
            </a:ln>
            <a:extLst>
              <a:ext uri="{91240B29-F687-4F45-9708-019B960494DF}">
                <a14:hiddenLine xmlns:a14="http://schemas.microsoft.com/office/drawing/2010/main" w="9525">
                  <a:solidFill>
                    <a:srgbClr val="000000"/>
                  </a:solidFill>
                  <a:round/>
                  <a:headEnd/>
                  <a:tailEnd/>
                </a14:hiddenLine>
              </a:ext>
            </a:extLst>
          </p:spPr>
          <p:txBody>
            <a:bodyPr rot="0" vert="horz" wrap="square" lIns="91440" tIns="45720" rIns="91440" bIns="45720" anchor="t" anchorCtr="0" upright="1">
              <a:noAutofit/>
            </a:bodyPr>
            <a:lstStyle/>
            <a:p>
              <a:endParaRPr lang="en-US" dirty="0"/>
            </a:p>
          </p:txBody>
        </p:sp>
      </p:grpSp>
      <p:sp>
        <p:nvSpPr>
          <p:cNvPr id="66" name="Picture Placeholder 25">
            <a:extLst>
              <a:ext uri="{FF2B5EF4-FFF2-40B4-BE49-F238E27FC236}">
                <a16:creationId xmlns:a16="http://schemas.microsoft.com/office/drawing/2014/main" id="{2D21D633-C51E-E94E-BAE3-96F52F76E496}"/>
              </a:ext>
            </a:extLst>
          </p:cNvPr>
          <p:cNvSpPr>
            <a:spLocks noGrp="1"/>
          </p:cNvSpPr>
          <p:nvPr>
            <p:ph type="pic" sz="quarter" idx="27"/>
          </p:nvPr>
        </p:nvSpPr>
        <p:spPr>
          <a:xfrm>
            <a:off x="6362292" y="2572883"/>
            <a:ext cx="2118245" cy="2037217"/>
          </a:xfrm>
          <a:prstGeom prst="rect">
            <a:avLst/>
          </a:prstGeom>
        </p:spPr>
        <p:txBody>
          <a:bodyPr/>
          <a:lstStyle/>
          <a:p>
            <a:r>
              <a:rPr lang="en-US" dirty="0"/>
              <a:t>Click icon to add picture</a:t>
            </a:r>
          </a:p>
        </p:txBody>
      </p:sp>
      <p:sp>
        <p:nvSpPr>
          <p:cNvPr id="69" name="Picture Placeholder 25">
            <a:extLst>
              <a:ext uri="{FF2B5EF4-FFF2-40B4-BE49-F238E27FC236}">
                <a16:creationId xmlns:a16="http://schemas.microsoft.com/office/drawing/2014/main" id="{639EFA5A-9C69-DF4D-81B7-FA1F8CCCF934}"/>
              </a:ext>
            </a:extLst>
          </p:cNvPr>
          <p:cNvSpPr>
            <a:spLocks noGrp="1"/>
          </p:cNvSpPr>
          <p:nvPr>
            <p:ph type="pic" sz="quarter" idx="30"/>
          </p:nvPr>
        </p:nvSpPr>
        <p:spPr>
          <a:xfrm>
            <a:off x="9112023" y="2572883"/>
            <a:ext cx="2118245" cy="2037217"/>
          </a:xfrm>
          <a:prstGeom prst="rect">
            <a:avLst/>
          </a:prstGeom>
        </p:spPr>
        <p:txBody>
          <a:bodyPr/>
          <a:lstStyle/>
          <a:p>
            <a:r>
              <a:rPr lang="en-US" dirty="0"/>
              <a:t>Click icon to add picture</a:t>
            </a:r>
          </a:p>
        </p:txBody>
      </p:sp>
      <p:sp>
        <p:nvSpPr>
          <p:cNvPr id="2" name="Date Placeholder 1">
            <a:extLst>
              <a:ext uri="{FF2B5EF4-FFF2-40B4-BE49-F238E27FC236}">
                <a16:creationId xmlns:a16="http://schemas.microsoft.com/office/drawing/2014/main" id="{8ED89364-B1CB-4E72-A6BB-95A34B50661C}"/>
              </a:ext>
            </a:extLst>
          </p:cNvPr>
          <p:cNvSpPr>
            <a:spLocks noGrp="1"/>
          </p:cNvSpPr>
          <p:nvPr>
            <p:ph type="dt" sz="half" idx="32"/>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8E09328F-B310-4BF3-883E-BA9A39676AF2}"/>
              </a:ext>
            </a:extLst>
          </p:cNvPr>
          <p:cNvSpPr>
            <a:spLocks noGrp="1"/>
          </p:cNvSpPr>
          <p:nvPr>
            <p:ph type="ftr" sz="quarter" idx="33"/>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04192EF2-9336-43EF-A365-1F54000F7DE9}"/>
              </a:ext>
            </a:extLst>
          </p:cNvPr>
          <p:cNvSpPr>
            <a:spLocks noGrp="1"/>
          </p:cNvSpPr>
          <p:nvPr>
            <p:ph type="sldNum" sz="quarter" idx="34"/>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996362460"/>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304" userDrawn="1">
          <p15:clr>
            <a:srgbClr val="FBAE40"/>
          </p15:clr>
        </p15:guide>
        <p15:guide id="4" pos="4008" userDrawn="1">
          <p15:clr>
            <a:srgbClr val="FBAE40"/>
          </p15:clr>
        </p15:guide>
        <p15:guide id="5" pos="1944" userDrawn="1">
          <p15:clr>
            <a:srgbClr val="FBAE40"/>
          </p15:clr>
        </p15:guide>
        <p15:guide id="6" pos="3648" userDrawn="1">
          <p15:clr>
            <a:srgbClr val="FBAE40"/>
          </p15:clr>
        </p15:guide>
        <p15:guide id="7" orient="horz" pos="1392" userDrawn="1">
          <p15:clr>
            <a:srgbClr val="FBAE40"/>
          </p15:clr>
        </p15:guide>
        <p15:guide id="8" orient="horz" pos="552" userDrawn="1">
          <p15:clr>
            <a:srgbClr val="FBAE40"/>
          </p15:clr>
        </p15:guide>
        <p15:guide id="9" orient="horz" pos="1224" userDrawn="1">
          <p15:clr>
            <a:srgbClr val="FBAE40"/>
          </p15:clr>
        </p15:guide>
        <p15:guide id="10" pos="5352" userDrawn="1">
          <p15:clr>
            <a:srgbClr val="FBAE40"/>
          </p15:clr>
        </p15:guide>
        <p15:guide id="11" pos="5736" userDrawn="1">
          <p15:clr>
            <a:srgbClr val="FBAE40"/>
          </p15:clr>
        </p15:guide>
        <p15:guide id="12" orient="horz" pos="2904" userDrawn="1">
          <p15:clr>
            <a:srgbClr val="FBAE40"/>
          </p15:clr>
        </p15:guide>
        <p15:guide id="13" orient="horz" pos="1608"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meline ">
    <p:bg>
      <p:bgPr>
        <a:solidFill>
          <a:schemeClr val="tx1"/>
        </a:solidFill>
        <a:effectLst/>
      </p:bgPr>
    </p:bg>
    <p:spTree>
      <p:nvGrpSpPr>
        <p:cNvPr id="1" name=""/>
        <p:cNvGrpSpPr/>
        <p:nvPr/>
      </p:nvGrpSpPr>
      <p:grpSpPr>
        <a:xfrm>
          <a:off x="0" y="0"/>
          <a:ext cx="0" cy="0"/>
          <a:chOff x="0" y="0"/>
          <a:chExt cx="0" cy="0"/>
        </a:xfrm>
      </p:grpSpPr>
      <p:cxnSp>
        <p:nvCxnSpPr>
          <p:cNvPr id="21" name="Straight Connector 20">
            <a:extLst>
              <a:ext uri="{FF2B5EF4-FFF2-40B4-BE49-F238E27FC236}">
                <a16:creationId xmlns:a16="http://schemas.microsoft.com/office/drawing/2014/main" id="{040046AF-E5BF-854D-9986-7C3019770FE7}"/>
              </a:ext>
            </a:extLst>
          </p:cNvPr>
          <p:cNvCxnSpPr>
            <a:cxnSpLocks/>
          </p:cNvCxnSpPr>
          <p:nvPr userDrawn="1"/>
        </p:nvCxnSpPr>
        <p:spPr>
          <a:xfrm flipH="1">
            <a:off x="1045959" y="2213783"/>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76CA14A6-0144-BC49-A8D4-C979D13258C0}"/>
              </a:ext>
            </a:extLst>
          </p:cNvPr>
          <p:cNvCxnSpPr>
            <a:cxnSpLocks/>
          </p:cNvCxnSpPr>
          <p:nvPr userDrawn="1"/>
        </p:nvCxnSpPr>
        <p:spPr>
          <a:xfrm flipH="1">
            <a:off x="6180493" y="2213783"/>
            <a:ext cx="11102"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FA582FC2-A135-5743-B9C0-6AC7225B42E1}"/>
              </a:ext>
            </a:extLst>
          </p:cNvPr>
          <p:cNvCxnSpPr>
            <a:cxnSpLocks/>
          </p:cNvCxnSpPr>
          <p:nvPr userDrawn="1"/>
        </p:nvCxnSpPr>
        <p:spPr>
          <a:xfrm flipH="1">
            <a:off x="8745623" y="3904712"/>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cxnSp>
        <p:nvCxnSpPr>
          <p:cNvPr id="24" name="Straight Connector 23">
            <a:extLst>
              <a:ext uri="{FF2B5EF4-FFF2-40B4-BE49-F238E27FC236}">
                <a16:creationId xmlns:a16="http://schemas.microsoft.com/office/drawing/2014/main" id="{77C43222-5868-0247-838F-58F4F6C8EE75}"/>
              </a:ext>
            </a:extLst>
          </p:cNvPr>
          <p:cNvCxnSpPr>
            <a:cxnSpLocks/>
          </p:cNvCxnSpPr>
          <p:nvPr userDrawn="1"/>
        </p:nvCxnSpPr>
        <p:spPr>
          <a:xfrm flipH="1">
            <a:off x="3611089" y="3895941"/>
            <a:ext cx="2136" cy="1828800"/>
          </a:xfrm>
          <a:prstGeom prst="line">
            <a:avLst/>
          </a:prstGeom>
          <a:ln w="165100">
            <a:solidFill>
              <a:schemeClr val="accent6"/>
            </a:solidFill>
          </a:ln>
        </p:spPr>
        <p:style>
          <a:lnRef idx="1">
            <a:schemeClr val="accent1"/>
          </a:lnRef>
          <a:fillRef idx="0">
            <a:schemeClr val="accent1"/>
          </a:fillRef>
          <a:effectRef idx="0">
            <a:schemeClr val="accent1"/>
          </a:effectRef>
          <a:fontRef idx="minor">
            <a:schemeClr val="tx1"/>
          </a:fontRef>
        </p:style>
      </p:cxnSp>
      <p:sp>
        <p:nvSpPr>
          <p:cNvPr id="30" name="Title 1">
            <a:extLst>
              <a:ext uri="{FF2B5EF4-FFF2-40B4-BE49-F238E27FC236}">
                <a16:creationId xmlns:a16="http://schemas.microsoft.com/office/drawing/2014/main" id="{46EEE005-F78A-9D4F-B159-964376C387DD}"/>
              </a:ext>
            </a:extLst>
          </p:cNvPr>
          <p:cNvSpPr>
            <a:spLocks noGrp="1"/>
          </p:cNvSpPr>
          <p:nvPr>
            <p:ph type="title"/>
          </p:nvPr>
        </p:nvSpPr>
        <p:spPr>
          <a:xfrm>
            <a:off x="964023" y="879063"/>
            <a:ext cx="4941477" cy="610863"/>
          </a:xfrm>
          <a:prstGeom prst="rect">
            <a:avLst/>
          </a:prstGeom>
        </p:spPr>
        <p:txBody>
          <a:bodyPr lIns="0" tIns="0" rIns="0" bIns="0" anchor="b" anchorCtr="0">
            <a:normAutofit/>
          </a:bodyPr>
          <a:lstStyle>
            <a:lvl1pPr>
              <a:defRPr sz="4400" b="1" i="0">
                <a:solidFill>
                  <a:schemeClr val="bg1"/>
                </a:solidFill>
                <a:latin typeface="+mj-lt"/>
              </a:defRPr>
            </a:lvl1pPr>
          </a:lstStyle>
          <a:p>
            <a:r>
              <a:rPr lang="en-US"/>
              <a:t>Click to edit Master title style</a:t>
            </a:r>
            <a:endParaRPr lang="en-US" dirty="0"/>
          </a:p>
        </p:txBody>
      </p:sp>
      <p:sp>
        <p:nvSpPr>
          <p:cNvPr id="96" name="Text Placeholder 29">
            <a:extLst>
              <a:ext uri="{FF2B5EF4-FFF2-40B4-BE49-F238E27FC236}">
                <a16:creationId xmlns:a16="http://schemas.microsoft.com/office/drawing/2014/main" id="{FC61536F-8EA7-5A48-AF76-8B0E251BD8CB}"/>
              </a:ext>
            </a:extLst>
          </p:cNvPr>
          <p:cNvSpPr>
            <a:spLocks noGrp="1"/>
          </p:cNvSpPr>
          <p:nvPr>
            <p:ph type="body" sz="quarter" idx="12"/>
          </p:nvPr>
        </p:nvSpPr>
        <p:spPr>
          <a:xfrm>
            <a:off x="1296955"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97" name="Text Placeholder 29">
            <a:extLst>
              <a:ext uri="{FF2B5EF4-FFF2-40B4-BE49-F238E27FC236}">
                <a16:creationId xmlns:a16="http://schemas.microsoft.com/office/drawing/2014/main" id="{64FFD994-BD97-ED49-8607-286ECBB1CDA3}"/>
              </a:ext>
            </a:extLst>
          </p:cNvPr>
          <p:cNvSpPr>
            <a:spLocks noGrp="1"/>
          </p:cNvSpPr>
          <p:nvPr>
            <p:ph type="body" sz="quarter" idx="11"/>
          </p:nvPr>
        </p:nvSpPr>
        <p:spPr>
          <a:xfrm>
            <a:off x="1296955"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sp>
        <p:nvSpPr>
          <p:cNvPr id="102" name="Text Placeholder 29">
            <a:extLst>
              <a:ext uri="{FF2B5EF4-FFF2-40B4-BE49-F238E27FC236}">
                <a16:creationId xmlns:a16="http://schemas.microsoft.com/office/drawing/2014/main" id="{D1ADE805-BFBC-ED47-B9CB-6CB2FF02E868}"/>
              </a:ext>
            </a:extLst>
          </p:cNvPr>
          <p:cNvSpPr>
            <a:spLocks noGrp="1"/>
          </p:cNvSpPr>
          <p:nvPr>
            <p:ph type="body" sz="quarter" idx="30"/>
          </p:nvPr>
        </p:nvSpPr>
        <p:spPr>
          <a:xfrm>
            <a:off x="3897799"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3" name="Text Placeholder 29">
            <a:extLst>
              <a:ext uri="{FF2B5EF4-FFF2-40B4-BE49-F238E27FC236}">
                <a16:creationId xmlns:a16="http://schemas.microsoft.com/office/drawing/2014/main" id="{334A3589-641F-F547-891B-149579153B75}"/>
              </a:ext>
            </a:extLst>
          </p:cNvPr>
          <p:cNvSpPr>
            <a:spLocks noGrp="1"/>
          </p:cNvSpPr>
          <p:nvPr>
            <p:ph type="body" sz="quarter" idx="31"/>
          </p:nvPr>
        </p:nvSpPr>
        <p:spPr>
          <a:xfrm>
            <a:off x="3897799"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6" name="Text Placeholder 29">
            <a:extLst>
              <a:ext uri="{FF2B5EF4-FFF2-40B4-BE49-F238E27FC236}">
                <a16:creationId xmlns:a16="http://schemas.microsoft.com/office/drawing/2014/main" id="{A63F8454-D12E-A641-ABD0-8977D3F5EC05}"/>
              </a:ext>
            </a:extLst>
          </p:cNvPr>
          <p:cNvSpPr>
            <a:spLocks noGrp="1"/>
          </p:cNvSpPr>
          <p:nvPr>
            <p:ph type="body" sz="quarter" idx="32"/>
          </p:nvPr>
        </p:nvSpPr>
        <p:spPr>
          <a:xfrm>
            <a:off x="9001711" y="5087328"/>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7" name="Text Placeholder 29">
            <a:extLst>
              <a:ext uri="{FF2B5EF4-FFF2-40B4-BE49-F238E27FC236}">
                <a16:creationId xmlns:a16="http://schemas.microsoft.com/office/drawing/2014/main" id="{F35AA15D-DBAD-9840-8764-A5B6D486A234}"/>
              </a:ext>
            </a:extLst>
          </p:cNvPr>
          <p:cNvSpPr>
            <a:spLocks noGrp="1"/>
          </p:cNvSpPr>
          <p:nvPr>
            <p:ph type="body" sz="quarter" idx="33"/>
          </p:nvPr>
        </p:nvSpPr>
        <p:spPr>
          <a:xfrm>
            <a:off x="9001711" y="4701908"/>
            <a:ext cx="2133600" cy="205837"/>
          </a:xfrm>
          <a:ln>
            <a:noFill/>
          </a:ln>
        </p:spPr>
        <p:txBody>
          <a:bodyPr vert="horz" lIns="0" tIns="0" rIns="0" bIns="0" rtlCol="0">
            <a:noAutofit/>
          </a:bodyPr>
          <a:lstStyle>
            <a:lvl1pPr marL="0" indent="0">
              <a:spcBef>
                <a:spcPts val="400"/>
              </a:spcBef>
              <a:buNone/>
              <a:defRPr lang="en-US" sz="1800" spc="0" baseline="0" dirty="0">
                <a:latin typeface="+mj-lt"/>
              </a:defRPr>
            </a:lvl1pPr>
            <a:lvl2pPr>
              <a:defRPr sz="4000"/>
            </a:lvl2pPr>
            <a:lvl3pPr>
              <a:defRPr sz="4000"/>
            </a:lvl3pPr>
            <a:lvl4pPr>
              <a:defRPr sz="4000"/>
            </a:lvl4pPr>
            <a:lvl5pPr>
              <a:defRPr sz="4000"/>
            </a:lvl5pPr>
          </a:lstStyle>
          <a:p>
            <a:pPr marL="0" lvl="0" indent="0">
              <a:spcBef>
                <a:spcPts val="400"/>
              </a:spcBef>
              <a:buNone/>
            </a:pPr>
            <a:r>
              <a:rPr lang="en-US"/>
              <a:t>Click to edit Master text styles</a:t>
            </a:r>
          </a:p>
        </p:txBody>
      </p:sp>
      <p:sp>
        <p:nvSpPr>
          <p:cNvPr id="108" name="Text Placeholder 29">
            <a:extLst>
              <a:ext uri="{FF2B5EF4-FFF2-40B4-BE49-F238E27FC236}">
                <a16:creationId xmlns:a16="http://schemas.microsoft.com/office/drawing/2014/main" id="{8357CA0F-1A55-B145-8305-562F0DF22543}"/>
              </a:ext>
            </a:extLst>
          </p:cNvPr>
          <p:cNvSpPr>
            <a:spLocks noGrp="1"/>
          </p:cNvSpPr>
          <p:nvPr>
            <p:ph type="body" sz="quarter" idx="34"/>
          </p:nvPr>
        </p:nvSpPr>
        <p:spPr>
          <a:xfrm>
            <a:off x="6438143" y="2934856"/>
            <a:ext cx="2133600" cy="369332"/>
          </a:xfrm>
          <a:ln>
            <a:noFill/>
          </a:ln>
        </p:spPr>
        <p:txBody>
          <a:bodyPr lIns="0" tIns="0" rIns="0" bIns="0">
            <a:noAutofit/>
          </a:bodyPr>
          <a:lstStyle>
            <a:lvl1pPr marL="0" indent="0">
              <a:buNone/>
              <a:defRPr sz="1400" b="0" i="0">
                <a:solidFill>
                  <a:schemeClr val="bg1"/>
                </a:solidFill>
                <a:latin typeface="+mn-lt"/>
              </a:defRPr>
            </a:lvl1pPr>
            <a:lvl2pPr>
              <a:defRPr sz="4000"/>
            </a:lvl2pPr>
            <a:lvl3pPr>
              <a:defRPr sz="4000"/>
            </a:lvl3pPr>
            <a:lvl4pPr>
              <a:defRPr sz="4000"/>
            </a:lvl4pPr>
            <a:lvl5pPr>
              <a:defRPr sz="4000"/>
            </a:lvl5pPr>
          </a:lstStyle>
          <a:p>
            <a:pPr lvl="0"/>
            <a:r>
              <a:rPr lang="en-US"/>
              <a:t>Click to edit Master text styles</a:t>
            </a:r>
          </a:p>
        </p:txBody>
      </p:sp>
      <p:sp>
        <p:nvSpPr>
          <p:cNvPr id="109" name="Text Placeholder 29">
            <a:extLst>
              <a:ext uri="{FF2B5EF4-FFF2-40B4-BE49-F238E27FC236}">
                <a16:creationId xmlns:a16="http://schemas.microsoft.com/office/drawing/2014/main" id="{D6C49F6F-AF28-8942-8442-8F54A1DC388B}"/>
              </a:ext>
            </a:extLst>
          </p:cNvPr>
          <p:cNvSpPr>
            <a:spLocks noGrp="1"/>
          </p:cNvSpPr>
          <p:nvPr>
            <p:ph type="body" sz="quarter" idx="35"/>
          </p:nvPr>
        </p:nvSpPr>
        <p:spPr>
          <a:xfrm>
            <a:off x="6438143" y="2568686"/>
            <a:ext cx="2133600" cy="205837"/>
          </a:xfrm>
          <a:ln>
            <a:noFill/>
          </a:ln>
        </p:spPr>
        <p:txBody>
          <a:bodyPr lIns="0" tIns="0" rIns="0" bIns="0">
            <a:noAutofit/>
          </a:bodyPr>
          <a:lstStyle>
            <a:lvl1pPr marL="0" indent="0">
              <a:spcBef>
                <a:spcPts val="400"/>
              </a:spcBef>
              <a:buNone/>
              <a:defRPr sz="1800" b="0" i="0" spc="0" baseline="0">
                <a:solidFill>
                  <a:schemeClr val="bg1"/>
                </a:solidFill>
                <a:latin typeface="+mj-lt"/>
              </a:defRPr>
            </a:lvl1pPr>
            <a:lvl2pPr>
              <a:defRPr sz="4000"/>
            </a:lvl2pPr>
            <a:lvl3pPr>
              <a:defRPr sz="4000"/>
            </a:lvl3pPr>
            <a:lvl4pPr>
              <a:defRPr sz="4000"/>
            </a:lvl4pPr>
            <a:lvl5pPr>
              <a:defRPr sz="4000"/>
            </a:lvl5pPr>
          </a:lstStyle>
          <a:p>
            <a:pPr lvl="0"/>
            <a:r>
              <a:rPr lang="en-US"/>
              <a:t>Click to edit Master text styles</a:t>
            </a:r>
          </a:p>
        </p:txBody>
      </p:sp>
      <p:cxnSp>
        <p:nvCxnSpPr>
          <p:cNvPr id="8" name="Straight Connector 7">
            <a:extLst>
              <a:ext uri="{FF2B5EF4-FFF2-40B4-BE49-F238E27FC236}">
                <a16:creationId xmlns:a16="http://schemas.microsoft.com/office/drawing/2014/main" id="{4CE2724A-BCA1-604F-9D18-BF05746408C2}"/>
              </a:ext>
            </a:extLst>
          </p:cNvPr>
          <p:cNvCxnSpPr/>
          <p:nvPr userDrawn="1"/>
        </p:nvCxnSpPr>
        <p:spPr>
          <a:xfrm>
            <a:off x="967689" y="3968780"/>
            <a:ext cx="10275477" cy="0"/>
          </a:xfrm>
          <a:prstGeom prst="line">
            <a:avLst/>
          </a:prstGeom>
          <a:ln w="165100">
            <a:solidFill>
              <a:schemeClr val="accent3"/>
            </a:solidFill>
          </a:ln>
        </p:spPr>
        <p:style>
          <a:lnRef idx="1">
            <a:schemeClr val="accent1"/>
          </a:lnRef>
          <a:fillRef idx="0">
            <a:schemeClr val="accent1"/>
          </a:fillRef>
          <a:effectRef idx="0">
            <a:schemeClr val="accent1"/>
          </a:effectRef>
          <a:fontRef idx="minor">
            <a:schemeClr val="tx1"/>
          </a:fontRef>
        </p:style>
      </p:cxnSp>
      <p:sp>
        <p:nvSpPr>
          <p:cNvPr id="44" name="Rectangle 43">
            <a:extLst>
              <a:ext uri="{FF2B5EF4-FFF2-40B4-BE49-F238E27FC236}">
                <a16:creationId xmlns:a16="http://schemas.microsoft.com/office/drawing/2014/main" id="{4923D7D1-A9CC-C34C-86FF-43B5C8978712}"/>
              </a:ext>
            </a:extLst>
          </p:cNvPr>
          <p:cNvSpPr/>
          <p:nvPr userDrawn="1"/>
        </p:nvSpPr>
        <p:spPr>
          <a:xfrm>
            <a:off x="964323"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47" name="Rectangle 46">
            <a:extLst>
              <a:ext uri="{FF2B5EF4-FFF2-40B4-BE49-F238E27FC236}">
                <a16:creationId xmlns:a16="http://schemas.microsoft.com/office/drawing/2014/main" id="{6119FF13-13AB-3448-B24E-58E18B3CE2B6}"/>
              </a:ext>
            </a:extLst>
          </p:cNvPr>
          <p:cNvSpPr/>
          <p:nvPr userDrawn="1"/>
        </p:nvSpPr>
        <p:spPr>
          <a:xfrm>
            <a:off x="3531590"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7" name="Rectangle 26">
            <a:extLst>
              <a:ext uri="{FF2B5EF4-FFF2-40B4-BE49-F238E27FC236}">
                <a16:creationId xmlns:a16="http://schemas.microsoft.com/office/drawing/2014/main" id="{22F8F982-870E-AE44-B0D3-B3313BC48DB7}"/>
              </a:ext>
            </a:extLst>
          </p:cNvPr>
          <p:cNvSpPr/>
          <p:nvPr userDrawn="1"/>
        </p:nvSpPr>
        <p:spPr>
          <a:xfrm>
            <a:off x="6098857" y="3883241"/>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9" name="Rectangle 28">
            <a:extLst>
              <a:ext uri="{FF2B5EF4-FFF2-40B4-BE49-F238E27FC236}">
                <a16:creationId xmlns:a16="http://schemas.microsoft.com/office/drawing/2014/main" id="{C549A137-DB5E-9C40-8C0A-ED607212022C}"/>
              </a:ext>
            </a:extLst>
          </p:cNvPr>
          <p:cNvSpPr/>
          <p:nvPr userDrawn="1"/>
        </p:nvSpPr>
        <p:spPr>
          <a:xfrm>
            <a:off x="8666124" y="3892012"/>
            <a:ext cx="163271" cy="163271"/>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Date Placeholder 1">
            <a:extLst>
              <a:ext uri="{FF2B5EF4-FFF2-40B4-BE49-F238E27FC236}">
                <a16:creationId xmlns:a16="http://schemas.microsoft.com/office/drawing/2014/main" id="{21DC2552-C347-4C3D-8C92-4A6981227C0E}"/>
              </a:ext>
            </a:extLst>
          </p:cNvPr>
          <p:cNvSpPr>
            <a:spLocks noGrp="1"/>
          </p:cNvSpPr>
          <p:nvPr>
            <p:ph type="dt" sz="half" idx="36"/>
          </p:nvPr>
        </p:nvSpPr>
        <p:spPr/>
        <p:txBody>
          <a:bodyPr/>
          <a:lstStyle/>
          <a:p>
            <a:fld id="{6FCA8E82-58CD-E045-8B98-B7A85B79B752}" type="datetime4">
              <a:rPr lang="en-US" smtClean="0"/>
              <a:pPr/>
              <a:t>October 10, 2023</a:t>
            </a:fld>
            <a:endParaRPr lang="en-US" dirty="0">
              <a:latin typeface="+mn-lt"/>
            </a:endParaRPr>
          </a:p>
        </p:txBody>
      </p:sp>
      <p:sp>
        <p:nvSpPr>
          <p:cNvPr id="3" name="Footer Placeholder 2">
            <a:extLst>
              <a:ext uri="{FF2B5EF4-FFF2-40B4-BE49-F238E27FC236}">
                <a16:creationId xmlns:a16="http://schemas.microsoft.com/office/drawing/2014/main" id="{A5B7C35C-F3E4-4522-8711-16E4F9052C2C}"/>
              </a:ext>
            </a:extLst>
          </p:cNvPr>
          <p:cNvSpPr>
            <a:spLocks noGrp="1"/>
          </p:cNvSpPr>
          <p:nvPr>
            <p:ph type="ftr" sz="quarter" idx="37"/>
          </p:nvPr>
        </p:nvSpPr>
        <p:spPr/>
        <p:txBody>
          <a:bodyPr/>
          <a:lstStyle/>
          <a:p>
            <a:r>
              <a:rPr lang="en-US" dirty="0"/>
              <a:t>Annual Review</a:t>
            </a:r>
            <a:endParaRPr lang="en-US" b="0" dirty="0"/>
          </a:p>
        </p:txBody>
      </p:sp>
      <p:sp>
        <p:nvSpPr>
          <p:cNvPr id="4" name="Slide Number Placeholder 3">
            <a:extLst>
              <a:ext uri="{FF2B5EF4-FFF2-40B4-BE49-F238E27FC236}">
                <a16:creationId xmlns:a16="http://schemas.microsoft.com/office/drawing/2014/main" id="{1F4D6BAD-56F4-42F1-A2B3-FDB73364FD40}"/>
              </a:ext>
            </a:extLst>
          </p:cNvPr>
          <p:cNvSpPr>
            <a:spLocks noGrp="1"/>
          </p:cNvSpPr>
          <p:nvPr>
            <p:ph type="sldNum" sz="quarter" idx="38"/>
          </p:nvPr>
        </p:nvSpPr>
        <p:spPr/>
        <p:txBody>
          <a:body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2986155231"/>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1" pos="600">
          <p15:clr>
            <a:srgbClr val="FBAE40"/>
          </p15:clr>
        </p15:guide>
        <p15:guide id="2" pos="7080" userDrawn="1">
          <p15:clr>
            <a:srgbClr val="FBAE40"/>
          </p15:clr>
        </p15:guide>
        <p15:guide id="3" pos="2880" userDrawn="1">
          <p15:clr>
            <a:srgbClr val="FBAE40"/>
          </p15:clr>
        </p15:guide>
        <p15:guide id="4" pos="5160" userDrawn="1">
          <p15:clr>
            <a:srgbClr val="FBAE40"/>
          </p15:clr>
        </p15:guide>
        <p15:guide id="5" pos="2520" userDrawn="1">
          <p15:clr>
            <a:srgbClr val="FBAE40"/>
          </p15:clr>
        </p15:guide>
        <p15:guide id="6" pos="4800" userDrawn="1">
          <p15:clr>
            <a:srgbClr val="FBAE40"/>
          </p15:clr>
        </p15:guide>
        <p15:guide id="7" orient="horz" pos="1224" userDrawn="1">
          <p15:clr>
            <a:srgbClr val="FBAE40"/>
          </p15:clr>
        </p15:guide>
        <p15:guide id="8" orient="horz" pos="3768" userDrawn="1">
          <p15:clr>
            <a:srgbClr val="FBAE40"/>
          </p15:clr>
        </p15:guide>
        <p15:guide id="9" orient="horz" pos="552" userDrawn="1">
          <p15:clr>
            <a:srgbClr val="FBAE40"/>
          </p15:clr>
        </p15:guide>
        <p15:guide id="10" orient="horz" pos="1512" userDrawn="1">
          <p15:clr>
            <a:srgbClr val="FBAE40"/>
          </p15:clr>
        </p15:guide>
        <p15:guide id="11" orient="horz" pos="2832"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EED84C6-50E6-6C43-8031-AFF6268E0C06}"/>
              </a:ext>
            </a:extLst>
          </p:cNvPr>
          <p:cNvSpPr>
            <a:spLocks noGrp="1"/>
          </p:cNvSpPr>
          <p:nvPr>
            <p:ph type="body" idx="1"/>
          </p:nvPr>
        </p:nvSpPr>
        <p:spPr>
          <a:xfrm>
            <a:off x="971550" y="1825625"/>
            <a:ext cx="1038225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Title Placeholder 11">
            <a:extLst>
              <a:ext uri="{FF2B5EF4-FFF2-40B4-BE49-F238E27FC236}">
                <a16:creationId xmlns:a16="http://schemas.microsoft.com/office/drawing/2014/main" id="{D41FC0AE-253D-D242-9C88-017078F8A23A}"/>
              </a:ext>
            </a:extLst>
          </p:cNvPr>
          <p:cNvSpPr>
            <a:spLocks noGrp="1"/>
          </p:cNvSpPr>
          <p:nvPr>
            <p:ph type="title"/>
          </p:nvPr>
        </p:nvSpPr>
        <p:spPr>
          <a:xfrm>
            <a:off x="952500" y="365125"/>
            <a:ext cx="104013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0" name="Date Placeholder 3">
            <a:extLst>
              <a:ext uri="{FF2B5EF4-FFF2-40B4-BE49-F238E27FC236}">
                <a16:creationId xmlns:a16="http://schemas.microsoft.com/office/drawing/2014/main" id="{EF47083A-6D76-4B4D-87CA-E08E212F781D}"/>
              </a:ext>
            </a:extLst>
          </p:cNvPr>
          <p:cNvSpPr>
            <a:spLocks noGrp="1"/>
          </p:cNvSpPr>
          <p:nvPr>
            <p:ph type="dt" sz="half" idx="2"/>
          </p:nvPr>
        </p:nvSpPr>
        <p:spPr>
          <a:xfrm>
            <a:off x="2992120" y="6332220"/>
            <a:ext cx="1313180" cy="247651"/>
          </a:xfrm>
          <a:prstGeom prst="rect">
            <a:avLst/>
          </a:prstGeom>
        </p:spPr>
        <p:txBody>
          <a:bodyPr vert="horz" lIns="0" tIns="0" rIns="0" bIns="0" rtlCol="0" anchor="t" anchorCtr="0"/>
          <a:lstStyle>
            <a:lvl1pPr algn="l">
              <a:defRPr sz="1100" b="0" i="0">
                <a:solidFill>
                  <a:schemeClr val="bg1"/>
                </a:solidFill>
                <a:latin typeface="+mn-lt"/>
              </a:defRPr>
            </a:lvl1pPr>
          </a:lstStyle>
          <a:p>
            <a:fld id="{6FCA8E82-58CD-E045-8B98-B7A85B79B752}" type="datetime4">
              <a:rPr lang="en-US" smtClean="0"/>
              <a:pPr/>
              <a:t>October 10, 2023</a:t>
            </a:fld>
            <a:endParaRPr lang="en-US" dirty="0">
              <a:latin typeface="+mn-lt"/>
            </a:endParaRPr>
          </a:p>
        </p:txBody>
      </p:sp>
      <p:sp>
        <p:nvSpPr>
          <p:cNvPr id="31" name="Footer Placeholder 4">
            <a:extLst>
              <a:ext uri="{FF2B5EF4-FFF2-40B4-BE49-F238E27FC236}">
                <a16:creationId xmlns:a16="http://schemas.microsoft.com/office/drawing/2014/main" id="{C9955F1C-C0B1-BA44-8905-6991FA0D1EF3}"/>
              </a:ext>
            </a:extLst>
          </p:cNvPr>
          <p:cNvSpPr>
            <a:spLocks noGrp="1"/>
          </p:cNvSpPr>
          <p:nvPr>
            <p:ph type="ftr" sz="quarter" idx="3"/>
          </p:nvPr>
        </p:nvSpPr>
        <p:spPr>
          <a:xfrm>
            <a:off x="1494790" y="6332220"/>
            <a:ext cx="1497330" cy="247651"/>
          </a:xfrm>
          <a:prstGeom prst="rect">
            <a:avLst/>
          </a:prstGeom>
        </p:spPr>
        <p:txBody>
          <a:bodyPr vert="horz" lIns="0" tIns="0" rIns="0" bIns="0" rtlCol="0" anchor="t" anchorCtr="0"/>
          <a:lstStyle>
            <a:lvl1pPr algn="l">
              <a:defRPr sz="1100" b="0" i="0">
                <a:solidFill>
                  <a:schemeClr val="bg1"/>
                </a:solidFill>
                <a:latin typeface="+mj-lt"/>
              </a:defRPr>
            </a:lvl1pPr>
          </a:lstStyle>
          <a:p>
            <a:r>
              <a:rPr lang="en-US" dirty="0"/>
              <a:t>Annual Review</a:t>
            </a:r>
            <a:endParaRPr lang="en-US" b="0" dirty="0"/>
          </a:p>
        </p:txBody>
      </p:sp>
      <p:sp>
        <p:nvSpPr>
          <p:cNvPr id="32" name="Slide Number Placeholder 5">
            <a:extLst>
              <a:ext uri="{FF2B5EF4-FFF2-40B4-BE49-F238E27FC236}">
                <a16:creationId xmlns:a16="http://schemas.microsoft.com/office/drawing/2014/main" id="{C8ADA0DF-3751-9A48-8A21-59F01C782D7C}"/>
              </a:ext>
            </a:extLst>
          </p:cNvPr>
          <p:cNvSpPr>
            <a:spLocks noGrp="1"/>
          </p:cNvSpPr>
          <p:nvPr>
            <p:ph type="sldNum" sz="quarter" idx="4"/>
          </p:nvPr>
        </p:nvSpPr>
        <p:spPr>
          <a:xfrm>
            <a:off x="971550" y="6332220"/>
            <a:ext cx="523240" cy="247651"/>
          </a:xfrm>
          <a:prstGeom prst="rect">
            <a:avLst/>
          </a:prstGeom>
        </p:spPr>
        <p:txBody>
          <a:bodyPr vert="horz" lIns="0" tIns="0" rIns="0" bIns="0" rtlCol="0" anchor="t" anchorCtr="0"/>
          <a:lstStyle>
            <a:lvl1pPr algn="l">
              <a:defRPr sz="1100" b="0" i="0">
                <a:solidFill>
                  <a:schemeClr val="bg1"/>
                </a:solidFill>
                <a:latin typeface="+mn-lt"/>
              </a:defRPr>
            </a:lvl1pPr>
          </a:lstStyle>
          <a:p>
            <a:fld id="{294A09A9-5501-47C1-A89A-A340965A2BE2}" type="slidenum">
              <a:rPr lang="en-US" smtClean="0"/>
              <a:pPr/>
              <a:t>‹#›</a:t>
            </a:fld>
            <a:endParaRPr lang="en-US" dirty="0">
              <a:latin typeface="+mn-lt"/>
            </a:endParaRPr>
          </a:p>
        </p:txBody>
      </p:sp>
    </p:spTree>
    <p:extLst>
      <p:ext uri="{BB962C8B-B14F-4D97-AF65-F5344CB8AC3E}">
        <p14:creationId xmlns:p14="http://schemas.microsoft.com/office/powerpoint/2010/main" val="3515892240"/>
      </p:ext>
    </p:extLst>
  </p:cSld>
  <p:clrMap bg1="dk1" tx1="lt1" bg2="dk2" tx2="lt2" accent1="accent1" accent2="accent2" accent3="accent3" accent4="accent4" accent5="accent5" accent6="accent6" hlink="hlink" folHlink="folHlink"/>
  <p:sldLayoutIdLst>
    <p:sldLayoutId id="2147483659" r:id="rId1"/>
    <p:sldLayoutId id="2147483693" r:id="rId2"/>
    <p:sldLayoutId id="2147483671" r:id="rId3"/>
    <p:sldLayoutId id="2147483672" r:id="rId4"/>
    <p:sldLayoutId id="2147483673" r:id="rId5"/>
    <p:sldLayoutId id="2147483684" r:id="rId6"/>
    <p:sldLayoutId id="2147483675" r:id="rId7"/>
    <p:sldLayoutId id="2147483676" r:id="rId8"/>
    <p:sldLayoutId id="2147483677" r:id="rId9"/>
    <p:sldLayoutId id="2147483685" r:id="rId10"/>
    <p:sldLayoutId id="2147483688" r:id="rId11"/>
    <p:sldLayoutId id="2147483692" r:id="rId12"/>
    <p:sldLayoutId id="2147483682" r:id="rId13"/>
  </p:sldLayoutIdLst>
  <p:hf hdr="0"/>
  <p:txStyles>
    <p:titleStyle>
      <a:lvl1pPr algn="l" defTabSz="914400" rtl="0" eaLnBrk="1" latinLnBrk="0" hangingPunct="1">
        <a:lnSpc>
          <a:spcPct val="90000"/>
        </a:lnSpc>
        <a:spcBef>
          <a:spcPct val="0"/>
        </a:spcBef>
        <a:buNone/>
        <a:defRPr sz="4400" b="1" i="0" kern="1200" spc="100" baseline="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A4A3A4"/>
          </p15:clr>
        </p15:guide>
        <p15:guide id="2" pos="3840">
          <p15:clr>
            <a:srgbClr val="A4A3A4"/>
          </p15:clr>
        </p15:guide>
        <p15:guide id="3" pos="240">
          <p15:clr>
            <a:srgbClr val="547EBF"/>
          </p15:clr>
        </p15:guide>
        <p15:guide id="4" orient="horz" pos="240">
          <p15:clr>
            <a:srgbClr val="547EBF"/>
          </p15:clr>
        </p15:guide>
        <p15:guide id="5" pos="7440">
          <p15:clr>
            <a:srgbClr val="547EBF"/>
          </p15:clr>
        </p15:guide>
        <p15:guide id="6" orient="horz" pos="4080">
          <p15:clr>
            <a:srgbClr val="547EBF"/>
          </p15:clr>
        </p15:guide>
        <p15:guide id="7" pos="600" userDrawn="1">
          <p15:clr>
            <a:srgbClr val="547EBF"/>
          </p15:clr>
        </p15:guide>
        <p15:guide id="8" pos="3720">
          <p15:clr>
            <a:srgbClr val="547EBF"/>
          </p15:clr>
        </p15:guide>
        <p15:guide id="9" pos="2112">
          <p15:clr>
            <a:srgbClr val="547EBF"/>
          </p15:clr>
        </p15:guide>
        <p15:guide id="10" pos="1848">
          <p15:clr>
            <a:srgbClr val="547EBF"/>
          </p15:clr>
        </p15:guide>
        <p15:guide id="11" pos="5568">
          <p15:clr>
            <a:srgbClr val="547EBF"/>
          </p15:clr>
        </p15:guide>
        <p15:guide id="12" pos="5832">
          <p15:clr>
            <a:srgbClr val="547EBF"/>
          </p15:clr>
        </p15:guide>
        <p15:guide id="13" pos="4968">
          <p15:clr>
            <a:srgbClr val="9FCC3B"/>
          </p15:clr>
        </p15:guide>
        <p15:guide id="14" pos="5208">
          <p15:clr>
            <a:srgbClr val="9FCC3B"/>
          </p15:clr>
        </p15:guide>
        <p15:guide id="15" pos="2712">
          <p15:clr>
            <a:srgbClr val="9FCC3B"/>
          </p15:clr>
        </p15:guide>
        <p15:guide id="16" pos="2472">
          <p15:clr>
            <a:srgbClr val="9FCC3B"/>
          </p15:clr>
        </p15:guide>
        <p15:guide id="17" pos="3940"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9.png"/><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8.xml"/><Relationship Id="rId6" Type="http://schemas.openxmlformats.org/officeDocument/2006/relationships/hyperlink" Target="https://www.casnc.com/communities/applecross/" TargetMode="External"/><Relationship Id="rId5" Type="http://schemas.openxmlformats.org/officeDocument/2006/relationships/image" Target="../media/image3.png"/><Relationship Id="rId4" Type="http://schemas.openxmlformats.org/officeDocument/2006/relationships/hyperlink" Target="mailto:Matt@casnc.co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hyperlink" Target="mailto:Matt@casnc.com" TargetMode="External"/><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283259" y="2099404"/>
            <a:ext cx="5659161" cy="1514019"/>
          </a:xfrm>
        </p:spPr>
        <p:txBody>
          <a:bodyPr/>
          <a:lstStyle/>
          <a:p>
            <a:r>
              <a:rPr lang="en-US" sz="5400" dirty="0">
                <a:latin typeface="Arial" panose="020B0604020202020204" pitchFamily="34" charset="0"/>
                <a:cs typeface="Arial" panose="020B0604020202020204" pitchFamily="34" charset="0"/>
              </a:rPr>
              <a:t>Applecross Annual Meeting 2023</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67055" y="4549553"/>
            <a:ext cx="5491570" cy="953337"/>
          </a:xfrm>
        </p:spPr>
        <p:txBody>
          <a:bodyPr/>
          <a:lstStyle/>
          <a:p>
            <a:r>
              <a:rPr lang="en-US" sz="2400" b="1" dirty="0">
                <a:solidFill>
                  <a:schemeClr val="tx2">
                    <a:lumMod val="75000"/>
                  </a:schemeClr>
                </a:solidFill>
                <a:latin typeface="Arial" panose="020B0604020202020204" pitchFamily="34" charset="0"/>
                <a:cs typeface="Arial" panose="020B0604020202020204" pitchFamily="34" charset="0"/>
              </a:rPr>
              <a:t>CAS HOA Management</a:t>
            </a:r>
          </a:p>
          <a:p>
            <a:r>
              <a:rPr lang="en-US" sz="2400" b="1" dirty="0">
                <a:solidFill>
                  <a:schemeClr val="tx2">
                    <a:lumMod val="75000"/>
                  </a:schemeClr>
                </a:solidFill>
                <a:latin typeface="Arial" panose="020B0604020202020204" pitchFamily="34" charset="0"/>
                <a:cs typeface="Arial" panose="020B0604020202020204" pitchFamily="34" charset="0"/>
              </a:rPr>
              <a:t>Applecross HOA Board of Directors </a:t>
            </a:r>
          </a:p>
          <a:p>
            <a:r>
              <a:rPr lang="en-US" sz="2400" b="1" dirty="0">
                <a:solidFill>
                  <a:schemeClr val="tx2">
                    <a:lumMod val="75000"/>
                  </a:schemeClr>
                </a:solidFill>
                <a:latin typeface="Arial" panose="020B0604020202020204" pitchFamily="34" charset="0"/>
                <a:cs typeface="Arial" panose="020B0604020202020204" pitchFamily="34" charset="0"/>
              </a:rPr>
              <a:t>October 12, 2023</a:t>
            </a:r>
          </a:p>
          <a:p>
            <a:endParaRPr lang="en-US" dirty="0"/>
          </a:p>
        </p:txBody>
      </p:sp>
    </p:spTree>
    <p:extLst>
      <p:ext uri="{BB962C8B-B14F-4D97-AF65-F5344CB8AC3E}">
        <p14:creationId xmlns:p14="http://schemas.microsoft.com/office/powerpoint/2010/main" val="29609507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10</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D91CCFF2-6517-BA15-6E79-399D9DBA9CB5}"/>
              </a:ext>
            </a:extLst>
          </p:cNvPr>
          <p:cNvPicPr>
            <a:picLocks noChangeAspect="1"/>
          </p:cNvPicPr>
          <p:nvPr/>
        </p:nvPicPr>
        <p:blipFill>
          <a:blip r:embed="rId2"/>
          <a:stretch>
            <a:fillRect/>
          </a:stretch>
        </p:blipFill>
        <p:spPr>
          <a:xfrm>
            <a:off x="1490840" y="1474087"/>
            <a:ext cx="9210319" cy="3909826"/>
          </a:xfrm>
          <a:prstGeom prst="rect">
            <a:avLst/>
          </a:prstGeom>
        </p:spPr>
      </p:pic>
    </p:spTree>
    <p:extLst>
      <p:ext uri="{BB962C8B-B14F-4D97-AF65-F5344CB8AC3E}">
        <p14:creationId xmlns:p14="http://schemas.microsoft.com/office/powerpoint/2010/main" val="3240055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11</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10" name="Picture 9">
            <a:extLst>
              <a:ext uri="{FF2B5EF4-FFF2-40B4-BE49-F238E27FC236}">
                <a16:creationId xmlns:a16="http://schemas.microsoft.com/office/drawing/2014/main" id="{9CBB48B5-328C-AD05-8D13-7D290F1362D4}"/>
              </a:ext>
            </a:extLst>
          </p:cNvPr>
          <p:cNvPicPr>
            <a:picLocks noChangeAspect="1"/>
          </p:cNvPicPr>
          <p:nvPr/>
        </p:nvPicPr>
        <p:blipFill>
          <a:blip r:embed="rId2"/>
          <a:stretch>
            <a:fillRect/>
          </a:stretch>
        </p:blipFill>
        <p:spPr>
          <a:xfrm>
            <a:off x="2233073" y="2362379"/>
            <a:ext cx="7725853" cy="3734321"/>
          </a:xfrm>
          <a:prstGeom prst="rect">
            <a:avLst/>
          </a:prstGeom>
        </p:spPr>
      </p:pic>
      <p:pic>
        <p:nvPicPr>
          <p:cNvPr id="11" name="Picture 10">
            <a:extLst>
              <a:ext uri="{FF2B5EF4-FFF2-40B4-BE49-F238E27FC236}">
                <a16:creationId xmlns:a16="http://schemas.microsoft.com/office/drawing/2014/main" id="{FDF10E33-2B8D-51B4-C234-A71B532A07DB}"/>
              </a:ext>
            </a:extLst>
          </p:cNvPr>
          <p:cNvPicPr>
            <a:picLocks noChangeAspect="1"/>
          </p:cNvPicPr>
          <p:nvPr/>
        </p:nvPicPr>
        <p:blipFill>
          <a:blip r:embed="rId3"/>
          <a:stretch>
            <a:fillRect/>
          </a:stretch>
        </p:blipFill>
        <p:spPr>
          <a:xfrm>
            <a:off x="4494941" y="1071510"/>
            <a:ext cx="5563376" cy="1686160"/>
          </a:xfrm>
          <a:prstGeom prst="rect">
            <a:avLst/>
          </a:prstGeom>
        </p:spPr>
      </p:pic>
    </p:spTree>
    <p:extLst>
      <p:ext uri="{BB962C8B-B14F-4D97-AF65-F5344CB8AC3E}">
        <p14:creationId xmlns:p14="http://schemas.microsoft.com/office/powerpoint/2010/main" val="400754786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12</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8" name="Picture 7">
            <a:extLst>
              <a:ext uri="{FF2B5EF4-FFF2-40B4-BE49-F238E27FC236}">
                <a16:creationId xmlns:a16="http://schemas.microsoft.com/office/drawing/2014/main" id="{19D38CDA-E536-A67F-EF98-29653E7985FB}"/>
              </a:ext>
            </a:extLst>
          </p:cNvPr>
          <p:cNvPicPr>
            <a:picLocks noChangeAspect="1"/>
          </p:cNvPicPr>
          <p:nvPr/>
        </p:nvPicPr>
        <p:blipFill>
          <a:blip r:embed="rId2"/>
          <a:stretch>
            <a:fillRect/>
          </a:stretch>
        </p:blipFill>
        <p:spPr>
          <a:xfrm>
            <a:off x="2185442" y="2758314"/>
            <a:ext cx="7821116" cy="2991267"/>
          </a:xfrm>
          <a:prstGeom prst="rect">
            <a:avLst/>
          </a:prstGeom>
        </p:spPr>
      </p:pic>
      <p:pic>
        <p:nvPicPr>
          <p:cNvPr id="9" name="Picture 8">
            <a:extLst>
              <a:ext uri="{FF2B5EF4-FFF2-40B4-BE49-F238E27FC236}">
                <a16:creationId xmlns:a16="http://schemas.microsoft.com/office/drawing/2014/main" id="{246F06F9-3A3E-D670-E537-EEAF7736A5C8}"/>
              </a:ext>
            </a:extLst>
          </p:cNvPr>
          <p:cNvPicPr>
            <a:picLocks noChangeAspect="1"/>
          </p:cNvPicPr>
          <p:nvPr/>
        </p:nvPicPr>
        <p:blipFill>
          <a:blip r:embed="rId3"/>
          <a:stretch>
            <a:fillRect/>
          </a:stretch>
        </p:blipFill>
        <p:spPr>
          <a:xfrm>
            <a:off x="4514819" y="1332595"/>
            <a:ext cx="5563376" cy="1686160"/>
          </a:xfrm>
          <a:prstGeom prst="rect">
            <a:avLst/>
          </a:prstGeom>
        </p:spPr>
      </p:pic>
    </p:spTree>
    <p:extLst>
      <p:ext uri="{BB962C8B-B14F-4D97-AF65-F5344CB8AC3E}">
        <p14:creationId xmlns:p14="http://schemas.microsoft.com/office/powerpoint/2010/main" val="369294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13</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60B06678-A5EB-D4E1-47A7-BB3125BC4BD1}"/>
              </a:ext>
            </a:extLst>
          </p:cNvPr>
          <p:cNvPicPr>
            <a:picLocks noChangeAspect="1"/>
          </p:cNvPicPr>
          <p:nvPr/>
        </p:nvPicPr>
        <p:blipFill>
          <a:blip r:embed="rId2"/>
          <a:stretch>
            <a:fillRect/>
          </a:stretch>
        </p:blipFill>
        <p:spPr>
          <a:xfrm>
            <a:off x="2185442" y="610863"/>
            <a:ext cx="7821116" cy="5553850"/>
          </a:xfrm>
          <a:prstGeom prst="rect">
            <a:avLst/>
          </a:prstGeom>
        </p:spPr>
      </p:pic>
    </p:spTree>
    <p:extLst>
      <p:ext uri="{BB962C8B-B14F-4D97-AF65-F5344CB8AC3E}">
        <p14:creationId xmlns:p14="http://schemas.microsoft.com/office/powerpoint/2010/main" val="34153185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2024 Budget: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14</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1026" name="Picture 2">
            <a:extLst>
              <a:ext uri="{FF2B5EF4-FFF2-40B4-BE49-F238E27FC236}">
                <a16:creationId xmlns:a16="http://schemas.microsoft.com/office/drawing/2014/main" id="{0D614CA3-7F22-BFFE-A835-93DFA4BE2C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79623" y="666993"/>
            <a:ext cx="5346981" cy="581826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4791965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7628" y="0"/>
            <a:ext cx="8081654" cy="610863"/>
          </a:xfrm>
        </p:spPr>
        <p:txBody>
          <a:bodyPr>
            <a:normAutofit/>
          </a:bodyPr>
          <a:lstStyle/>
          <a:p>
            <a:r>
              <a:rPr lang="en-US" dirty="0">
                <a:latin typeface="Arial" panose="020B0604020202020204" pitchFamily="34" charset="0"/>
                <a:cs typeface="Arial" panose="020B0604020202020204" pitchFamily="34" charset="0"/>
              </a:rPr>
              <a:t>Applecross 2024 Budget: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15</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2050" name="Picture 2">
            <a:extLst>
              <a:ext uri="{FF2B5EF4-FFF2-40B4-BE49-F238E27FC236}">
                <a16:creationId xmlns:a16="http://schemas.microsoft.com/office/drawing/2014/main" id="{A5D23BFB-950F-3311-0BAB-62392B1CEE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75375" y="610863"/>
            <a:ext cx="5943600" cy="6115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8654235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22DF8-59D4-D94D-8ED9-F2F319899DBF}"/>
              </a:ext>
            </a:extLst>
          </p:cNvPr>
          <p:cNvSpPr>
            <a:spLocks noGrp="1"/>
          </p:cNvSpPr>
          <p:nvPr>
            <p:ph type="title"/>
          </p:nvPr>
        </p:nvSpPr>
        <p:spPr>
          <a:xfrm>
            <a:off x="971550" y="947052"/>
            <a:ext cx="9274851" cy="610863"/>
          </a:xfrm>
        </p:spPr>
        <p:txBody>
          <a:bodyPr>
            <a:normAutofit/>
          </a:bodyPr>
          <a:lstStyle/>
          <a:p>
            <a:pPr>
              <a:spcAft>
                <a:spcPts val="300"/>
              </a:spcAft>
            </a:pPr>
            <a:r>
              <a:rPr lang="en-US" sz="4400" b="1" dirty="0">
                <a:solidFill>
                  <a:schemeClr val="bg1"/>
                </a:solidFill>
                <a:latin typeface="Arial" panose="020B0604020202020204" pitchFamily="34" charset="0"/>
                <a:cs typeface="Arial" panose="020B0604020202020204" pitchFamily="34" charset="0"/>
              </a:rPr>
              <a:t>Board Nominations</a:t>
            </a:r>
          </a:p>
        </p:txBody>
      </p:sp>
      <p:sp>
        <p:nvSpPr>
          <p:cNvPr id="45" name="Text Placeholder 44">
            <a:extLst>
              <a:ext uri="{FF2B5EF4-FFF2-40B4-BE49-F238E27FC236}">
                <a16:creationId xmlns:a16="http://schemas.microsoft.com/office/drawing/2014/main" id="{803A1E73-C790-447A-974F-B3ADB50149F7}"/>
              </a:ext>
            </a:extLst>
          </p:cNvPr>
          <p:cNvSpPr>
            <a:spLocks noGrp="1"/>
          </p:cNvSpPr>
          <p:nvPr>
            <p:ph type="body" sz="quarter" idx="12"/>
          </p:nvPr>
        </p:nvSpPr>
        <p:spPr>
          <a:xfrm>
            <a:off x="952500" y="2156556"/>
            <a:ext cx="6795837" cy="775085"/>
          </a:xfrm>
        </p:spPr>
        <p:txBody>
          <a:bodyPr/>
          <a:lstStyle/>
          <a:p>
            <a:pPr marL="0" indent="0">
              <a:spcAft>
                <a:spcPts val="300"/>
              </a:spcAft>
            </a:pPr>
            <a:r>
              <a:rPr lang="en-US" sz="1800" b="1" dirty="0">
                <a:solidFill>
                  <a:schemeClr val="bg1"/>
                </a:solidFill>
                <a:latin typeface="Arial" panose="020B0604020202020204" pitchFamily="34" charset="0"/>
                <a:cs typeface="Arial" panose="020B0604020202020204" pitchFamily="34" charset="0"/>
              </a:rPr>
              <a:t>Nominations for the Board of Directors and Elections requires 10% of community to establish Quorum.</a:t>
            </a:r>
          </a:p>
        </p:txBody>
      </p:sp>
      <p:sp>
        <p:nvSpPr>
          <p:cNvPr id="5" name="Slide Number Placeholder 4">
            <a:extLst>
              <a:ext uri="{FF2B5EF4-FFF2-40B4-BE49-F238E27FC236}">
                <a16:creationId xmlns:a16="http://schemas.microsoft.com/office/drawing/2014/main" id="{AB744071-0CE2-7746-9315-22EC28A0F462}"/>
              </a:ext>
            </a:extLst>
          </p:cNvPr>
          <p:cNvSpPr>
            <a:spLocks noGrp="1"/>
          </p:cNvSpPr>
          <p:nvPr>
            <p:ph type="sldNum" sz="quarter" idx="23"/>
          </p:nvPr>
        </p:nvSpPr>
        <p:spPr>
          <a:xfrm>
            <a:off x="971550" y="6332220"/>
            <a:ext cx="523240" cy="247651"/>
          </a:xfrm>
        </p:spPr>
        <p:txBody>
          <a:bodyPr/>
          <a:lstStyle/>
          <a:p>
            <a:fld id="{294A09A9-5501-47C1-A89A-A340965A2BE2}" type="slidenum">
              <a:rPr lang="en-US" smtClean="0">
                <a:latin typeface="Arial" panose="020B0604020202020204" pitchFamily="34" charset="0"/>
                <a:cs typeface="Arial" panose="020B0604020202020204" pitchFamily="34" charset="0"/>
              </a:rPr>
              <a:pPr/>
              <a:t>16</a:t>
            </a:fld>
            <a:endParaRPr lang="en-US" dirty="0">
              <a:latin typeface="Arial" panose="020B0604020202020204" pitchFamily="34" charset="0"/>
              <a:cs typeface="Arial" panose="020B0604020202020204" pitchFamily="34" charset="0"/>
            </a:endParaRPr>
          </a:p>
        </p:txBody>
      </p:sp>
      <p:sp>
        <p:nvSpPr>
          <p:cNvPr id="4" name="Footer Placeholder 3">
            <a:extLst>
              <a:ext uri="{FF2B5EF4-FFF2-40B4-BE49-F238E27FC236}">
                <a16:creationId xmlns:a16="http://schemas.microsoft.com/office/drawing/2014/main" id="{529E91F3-E1A0-DB4A-8CD8-D9D1AB0FFB40}"/>
              </a:ext>
            </a:extLst>
          </p:cNvPr>
          <p:cNvSpPr>
            <a:spLocks noGrp="1"/>
          </p:cNvSpPr>
          <p:nvPr>
            <p:ph type="ftr" sz="quarter" idx="22"/>
          </p:nvPr>
        </p:nvSpPr>
        <p:spPr>
          <a:xfrm>
            <a:off x="1494790" y="6332220"/>
            <a:ext cx="1877060"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3" name="Date Placeholder 2">
            <a:extLst>
              <a:ext uri="{FF2B5EF4-FFF2-40B4-BE49-F238E27FC236}">
                <a16:creationId xmlns:a16="http://schemas.microsoft.com/office/drawing/2014/main" id="{4D5B7634-ADBA-124F-B8CA-431F07F18D44}"/>
              </a:ext>
            </a:extLst>
          </p:cNvPr>
          <p:cNvSpPr>
            <a:spLocks noGrp="1"/>
          </p:cNvSpPr>
          <p:nvPr>
            <p:ph type="dt" sz="half" idx="21"/>
          </p:nvPr>
        </p:nvSpPr>
        <p:spPr>
          <a:xfrm>
            <a:off x="3371850" y="6332220"/>
            <a:ext cx="1313180" cy="247651"/>
          </a:xfrm>
        </p:spPr>
        <p:txBody>
          <a:bodyPr/>
          <a:lstStyle/>
          <a:p>
            <a:r>
              <a:rPr lang="en-US" dirty="0">
                <a:latin typeface="Arial" panose="020B0604020202020204" pitchFamily="34" charset="0"/>
                <a:cs typeface="Arial" panose="020B0604020202020204" pitchFamily="34" charset="0"/>
              </a:rPr>
              <a:t>October 12, 2023</a:t>
            </a:r>
          </a:p>
        </p:txBody>
      </p:sp>
      <p:sp>
        <p:nvSpPr>
          <p:cNvPr id="25" name="Content Placeholder 7" descr="Nominations&#10;">
            <a:extLst>
              <a:ext uri="{FF2B5EF4-FFF2-40B4-BE49-F238E27FC236}">
                <a16:creationId xmlns:a16="http://schemas.microsoft.com/office/drawing/2014/main" id="{87FD3D16-98DC-3592-70D5-BD1C7F7FDE2F}"/>
              </a:ext>
            </a:extLst>
          </p:cNvPr>
          <p:cNvSpPr txBox="1">
            <a:spLocks/>
          </p:cNvSpPr>
          <p:nvPr/>
        </p:nvSpPr>
        <p:spPr>
          <a:xfrm>
            <a:off x="991963" y="2931641"/>
            <a:ext cx="3036477" cy="194213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mj-lt"/>
              <a:buAutoNum type="arabicPeriod"/>
            </a:pPr>
            <a:endParaRPr lang="en-US" dirty="0">
              <a:latin typeface="Arial" panose="020B0604020202020204" pitchFamily="34" charset="0"/>
              <a:cs typeface="Arial" panose="020B0604020202020204" pitchFamily="34" charset="0"/>
            </a:endParaRPr>
          </a:p>
          <a:p>
            <a:endParaRPr lang="en-US" dirty="0"/>
          </a:p>
          <a:p>
            <a:endParaRPr lang="en-US" dirty="0"/>
          </a:p>
          <a:p>
            <a:endParaRPr lang="en-US" dirty="0"/>
          </a:p>
        </p:txBody>
      </p:sp>
      <p:sp>
        <p:nvSpPr>
          <p:cNvPr id="26" name="Content Placeholder 7">
            <a:extLst>
              <a:ext uri="{FF2B5EF4-FFF2-40B4-BE49-F238E27FC236}">
                <a16:creationId xmlns:a16="http://schemas.microsoft.com/office/drawing/2014/main" id="{C1D4D431-F01F-FB64-7005-D1CD9A1F93DA}"/>
              </a:ext>
            </a:extLst>
          </p:cNvPr>
          <p:cNvSpPr txBox="1">
            <a:spLocks/>
          </p:cNvSpPr>
          <p:nvPr/>
        </p:nvSpPr>
        <p:spPr>
          <a:xfrm>
            <a:off x="952500" y="3016356"/>
            <a:ext cx="3036477" cy="1942138"/>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1600" b="0" i="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bg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bg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mj-lt"/>
              <a:buAutoNum type="arabicPeriod"/>
            </a:pPr>
            <a:r>
              <a:rPr lang="en-US" dirty="0">
                <a:latin typeface="Arial" panose="020B0604020202020204" pitchFamily="34" charset="0"/>
                <a:cs typeface="Arial" panose="020B0604020202020204" pitchFamily="34" charset="0"/>
              </a:rPr>
              <a:t>Joanna Willard</a:t>
            </a:r>
          </a:p>
          <a:p>
            <a:pPr marL="342900" indent="-342900">
              <a:buFont typeface="+mj-lt"/>
              <a:buAutoNum type="arabicPeriod"/>
            </a:pPr>
            <a:r>
              <a:rPr lang="en-US" dirty="0">
                <a:latin typeface="Arial" panose="020B0604020202020204" pitchFamily="34" charset="0"/>
                <a:cs typeface="Arial" panose="020B0604020202020204" pitchFamily="34" charset="0"/>
              </a:rPr>
              <a:t>Floor nominations?</a:t>
            </a:r>
          </a:p>
          <a:p>
            <a:endParaRPr lang="en-US" dirty="0"/>
          </a:p>
          <a:p>
            <a:endParaRPr lang="en-US" dirty="0"/>
          </a:p>
          <a:p>
            <a:endParaRPr lang="en-US" dirty="0"/>
          </a:p>
        </p:txBody>
      </p:sp>
    </p:spTree>
    <p:extLst>
      <p:ext uri="{BB962C8B-B14F-4D97-AF65-F5344CB8AC3E}">
        <p14:creationId xmlns:p14="http://schemas.microsoft.com/office/powerpoint/2010/main" val="6438421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28DC-195E-4A4E-AEBA-5E0D1DB03B76}"/>
              </a:ext>
            </a:extLst>
          </p:cNvPr>
          <p:cNvSpPr>
            <a:spLocks noGrp="1"/>
          </p:cNvSpPr>
          <p:nvPr>
            <p:ph type="title"/>
          </p:nvPr>
        </p:nvSpPr>
        <p:spPr>
          <a:xfrm>
            <a:off x="2602817" y="3429000"/>
            <a:ext cx="5424902" cy="1192975"/>
          </a:xfrm>
        </p:spPr>
        <p:txBody>
          <a:bodyPr>
            <a:noAutofit/>
          </a:bodyPr>
          <a:lstStyle/>
          <a:p>
            <a:r>
              <a:rPr lang="en-US" sz="5400" b="1" dirty="0">
                <a:latin typeface="Arial" panose="020B0604020202020204" pitchFamily="34" charset="0"/>
                <a:cs typeface="Arial" panose="020B0604020202020204" pitchFamily="34" charset="0"/>
              </a:rPr>
              <a:t>Questions? </a:t>
            </a:r>
            <a:br>
              <a:rPr lang="en-US" sz="5400" dirty="0"/>
            </a:br>
            <a:endParaRPr lang="en-US" sz="5400" dirty="0"/>
          </a:p>
        </p:txBody>
      </p:sp>
      <p:sp>
        <p:nvSpPr>
          <p:cNvPr id="4" name="Footer Placeholder 3">
            <a:extLst>
              <a:ext uri="{FF2B5EF4-FFF2-40B4-BE49-F238E27FC236}">
                <a16:creationId xmlns:a16="http://schemas.microsoft.com/office/drawing/2014/main" id="{1D5E4382-AC8B-0294-A739-323504F9ED59}"/>
              </a:ext>
              <a:ext uri="{C183D7F6-B498-43B3-948B-1728B52AA6E4}">
                <adec:decorative xmlns:adec="http://schemas.microsoft.com/office/drawing/2017/decorative" val="1"/>
              </a:ext>
            </a:extLst>
          </p:cNvPr>
          <p:cNvSpPr txBox="1">
            <a:spLocks/>
          </p:cNvSpPr>
          <p:nvPr/>
        </p:nvSpPr>
        <p:spPr>
          <a:xfrm>
            <a:off x="1518539" y="6355972"/>
            <a:ext cx="193717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Applecross Annual Meeting</a:t>
            </a:r>
          </a:p>
        </p:txBody>
      </p:sp>
      <p:sp>
        <p:nvSpPr>
          <p:cNvPr id="5" name="Date Placeholder 2">
            <a:extLst>
              <a:ext uri="{FF2B5EF4-FFF2-40B4-BE49-F238E27FC236}">
                <a16:creationId xmlns:a16="http://schemas.microsoft.com/office/drawing/2014/main" id="{EF7A0BD1-2784-52ED-4CDE-F0674A94C0F3}"/>
              </a:ext>
              <a:ext uri="{C183D7F6-B498-43B3-948B-1728B52AA6E4}">
                <adec:decorative xmlns:adec="http://schemas.microsoft.com/office/drawing/2017/decorative" val="1"/>
              </a:ext>
            </a:extLst>
          </p:cNvPr>
          <p:cNvSpPr txBox="1">
            <a:spLocks/>
          </p:cNvSpPr>
          <p:nvPr/>
        </p:nvSpPr>
        <p:spPr>
          <a:xfrm>
            <a:off x="3455718" y="6355972"/>
            <a:ext cx="135523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
        <p:nvSpPr>
          <p:cNvPr id="6" name="Slide Number Placeholder 4">
            <a:extLst>
              <a:ext uri="{FF2B5EF4-FFF2-40B4-BE49-F238E27FC236}">
                <a16:creationId xmlns:a16="http://schemas.microsoft.com/office/drawing/2014/main" id="{8F28F3FD-FC3D-D4E8-5DEC-21DD46E8EC88}"/>
              </a:ext>
              <a:ext uri="{C183D7F6-B498-43B3-948B-1728B52AA6E4}">
                <adec:decorative xmlns:adec="http://schemas.microsoft.com/office/drawing/2017/decorative" val="1"/>
              </a:ext>
            </a:extLst>
          </p:cNvPr>
          <p:cNvSpPr txBox="1">
            <a:spLocks/>
          </p:cNvSpPr>
          <p:nvPr/>
        </p:nvSpPr>
        <p:spPr>
          <a:xfrm>
            <a:off x="840921" y="6355972"/>
            <a:ext cx="539998"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100" smtClean="0">
                <a:solidFill>
                  <a:schemeClr val="bg1"/>
                </a:solidFill>
                <a:latin typeface="Arial" panose="020B0604020202020204" pitchFamily="34" charset="0"/>
                <a:cs typeface="Arial" panose="020B0604020202020204" pitchFamily="34" charset="0"/>
              </a:rPr>
              <a:pPr/>
              <a:t>17</a:t>
            </a:fld>
            <a:endParaRPr lang="en-US"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777424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E168C-8042-5B4E-A5A4-A5BF693AE2D6}"/>
              </a:ext>
            </a:extLst>
          </p:cNvPr>
          <p:cNvSpPr>
            <a:spLocks noGrp="1"/>
          </p:cNvSpPr>
          <p:nvPr>
            <p:ph type="ctrTitle"/>
          </p:nvPr>
        </p:nvSpPr>
        <p:spPr>
          <a:xfrm>
            <a:off x="6283259" y="2099404"/>
            <a:ext cx="5659161" cy="1514019"/>
          </a:xfrm>
        </p:spPr>
        <p:txBody>
          <a:bodyPr/>
          <a:lstStyle/>
          <a:p>
            <a:r>
              <a:rPr lang="en-US" sz="5400" dirty="0">
                <a:latin typeface="Arial" panose="020B0604020202020204" pitchFamily="34" charset="0"/>
                <a:cs typeface="Arial" panose="020B0604020202020204" pitchFamily="34" charset="0"/>
              </a:rPr>
              <a:t>Thank you</a:t>
            </a:r>
          </a:p>
        </p:txBody>
      </p:sp>
      <p:sp>
        <p:nvSpPr>
          <p:cNvPr id="3" name="Text Placeholder 2">
            <a:extLst>
              <a:ext uri="{FF2B5EF4-FFF2-40B4-BE49-F238E27FC236}">
                <a16:creationId xmlns:a16="http://schemas.microsoft.com/office/drawing/2014/main" id="{F18E61D8-31A3-2D45-8E25-CBE846E26E1C}"/>
              </a:ext>
            </a:extLst>
          </p:cNvPr>
          <p:cNvSpPr>
            <a:spLocks noGrp="1"/>
          </p:cNvSpPr>
          <p:nvPr>
            <p:ph type="body" sz="quarter" idx="11"/>
          </p:nvPr>
        </p:nvSpPr>
        <p:spPr>
          <a:xfrm>
            <a:off x="6367055" y="4549553"/>
            <a:ext cx="5491570" cy="953337"/>
          </a:xfrm>
        </p:spPr>
        <p:txBody>
          <a:bodyPr/>
          <a:lstStyle/>
          <a:p>
            <a:r>
              <a:rPr lang="en-US" sz="2400" b="1" dirty="0">
                <a:solidFill>
                  <a:schemeClr val="tx2">
                    <a:lumMod val="75000"/>
                  </a:schemeClr>
                </a:solidFill>
                <a:latin typeface="Arial" panose="020B0604020202020204" pitchFamily="34" charset="0"/>
                <a:cs typeface="Arial" panose="020B0604020202020204" pitchFamily="34" charset="0"/>
              </a:rPr>
              <a:t>CAS HOA Management</a:t>
            </a:r>
          </a:p>
          <a:p>
            <a:r>
              <a:rPr lang="en-US" sz="2400" b="1" dirty="0">
                <a:solidFill>
                  <a:schemeClr val="tx2">
                    <a:lumMod val="75000"/>
                  </a:schemeClr>
                </a:solidFill>
                <a:latin typeface="Arial" panose="020B0604020202020204" pitchFamily="34" charset="0"/>
                <a:cs typeface="Arial" panose="020B0604020202020204" pitchFamily="34" charset="0"/>
              </a:rPr>
              <a:t>Applecross HOA Board of Directors </a:t>
            </a:r>
          </a:p>
          <a:p>
            <a:endParaRPr lang="en-US" dirty="0"/>
          </a:p>
        </p:txBody>
      </p:sp>
    </p:spTree>
    <p:extLst>
      <p:ext uri="{BB962C8B-B14F-4D97-AF65-F5344CB8AC3E}">
        <p14:creationId xmlns:p14="http://schemas.microsoft.com/office/powerpoint/2010/main" val="21723045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D54756-A790-C845-A85F-35391529E591}"/>
              </a:ext>
            </a:extLst>
          </p:cNvPr>
          <p:cNvSpPr>
            <a:spLocks noGrp="1"/>
          </p:cNvSpPr>
          <p:nvPr>
            <p:ph type="title"/>
          </p:nvPr>
        </p:nvSpPr>
        <p:spPr>
          <a:xfrm>
            <a:off x="971550" y="1198513"/>
            <a:ext cx="4941477" cy="610863"/>
          </a:xfrm>
        </p:spPr>
        <p:txBody>
          <a:bodyPr>
            <a:noAutofit/>
          </a:bodyPr>
          <a:lstStyle/>
          <a:p>
            <a:r>
              <a:rPr lang="en-US" dirty="0">
                <a:latin typeface="Arial" panose="020B0604020202020204" pitchFamily="34" charset="0"/>
                <a:cs typeface="Arial" panose="020B0604020202020204" pitchFamily="34" charset="0"/>
              </a:rPr>
              <a:t>Agenda</a:t>
            </a:r>
          </a:p>
        </p:txBody>
      </p:sp>
      <p:sp>
        <p:nvSpPr>
          <p:cNvPr id="13" name="Date Placeholder 12">
            <a:extLst>
              <a:ext uri="{FF2B5EF4-FFF2-40B4-BE49-F238E27FC236}">
                <a16:creationId xmlns:a16="http://schemas.microsoft.com/office/drawing/2014/main" id="{2D9626DF-C81E-004B-9A70-7EF103792475}"/>
              </a:ext>
              <a:ext uri="{C183D7F6-B498-43B3-948B-1728B52AA6E4}">
                <adec:decorative xmlns:adec="http://schemas.microsoft.com/office/drawing/2017/decorative" val="1"/>
              </a:ext>
            </a:extLst>
          </p:cNvPr>
          <p:cNvSpPr>
            <a:spLocks noGrp="1"/>
          </p:cNvSpPr>
          <p:nvPr>
            <p:ph type="dt" sz="half" idx="14"/>
          </p:nvPr>
        </p:nvSpPr>
        <p:spPr>
          <a:xfrm>
            <a:off x="3338080" y="6332220"/>
            <a:ext cx="1313180" cy="247651"/>
          </a:xfrm>
        </p:spPr>
        <p:txBody>
          <a:bodyPr/>
          <a:lstStyle/>
          <a:p>
            <a:r>
              <a:rPr lang="en-US" dirty="0">
                <a:latin typeface="Arial" panose="020B0604020202020204" pitchFamily="34" charset="0"/>
                <a:cs typeface="Arial" panose="020B0604020202020204" pitchFamily="34" charset="0"/>
              </a:rPr>
              <a:t>October 12, 2023</a:t>
            </a:r>
          </a:p>
        </p:txBody>
      </p:sp>
      <p:sp>
        <p:nvSpPr>
          <p:cNvPr id="14" name="Footer Placeholder 13">
            <a:extLst>
              <a:ext uri="{FF2B5EF4-FFF2-40B4-BE49-F238E27FC236}">
                <a16:creationId xmlns:a16="http://schemas.microsoft.com/office/drawing/2014/main" id="{C0BAE34D-BF83-084B-A10C-EB85694B9ACF}"/>
              </a:ext>
              <a:ext uri="{C183D7F6-B498-43B3-948B-1728B52AA6E4}">
                <adec:decorative xmlns:adec="http://schemas.microsoft.com/office/drawing/2017/decorative" val="1"/>
              </a:ext>
            </a:extLst>
          </p:cNvPr>
          <p:cNvSpPr>
            <a:spLocks noGrp="1"/>
          </p:cNvSpPr>
          <p:nvPr>
            <p:ph type="ftr" sz="quarter" idx="15"/>
          </p:nvPr>
        </p:nvSpPr>
        <p:spPr>
          <a:xfrm>
            <a:off x="1494790" y="6332220"/>
            <a:ext cx="1751330"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15" name="Slide Number Placeholder 14">
            <a:extLst>
              <a:ext uri="{FF2B5EF4-FFF2-40B4-BE49-F238E27FC236}">
                <a16:creationId xmlns:a16="http://schemas.microsoft.com/office/drawing/2014/main" id="{329469AE-B59A-AA41-9085-106D011808F5}"/>
              </a:ext>
              <a:ext uri="{C183D7F6-B498-43B3-948B-1728B52AA6E4}">
                <adec:decorative xmlns:adec="http://schemas.microsoft.com/office/drawing/2017/decorative" val="1"/>
              </a:ext>
            </a:extLst>
          </p:cNvPr>
          <p:cNvSpPr>
            <a:spLocks noGrp="1"/>
          </p:cNvSpPr>
          <p:nvPr>
            <p:ph type="sldNum" sz="quarter" idx="16"/>
          </p:nvPr>
        </p:nvSpPr>
        <p:spPr/>
        <p:txBody>
          <a:bodyPr/>
          <a:lstStyle/>
          <a:p>
            <a:fld id="{294A09A9-5501-47C1-A89A-A340965A2BE2}" type="slidenum">
              <a:rPr lang="en-US" smtClean="0">
                <a:latin typeface="Arial" panose="020B0604020202020204" pitchFamily="34" charset="0"/>
                <a:cs typeface="Arial" panose="020B0604020202020204" pitchFamily="34" charset="0"/>
              </a:rPr>
              <a:pPr/>
              <a:t>2</a:t>
            </a:fld>
            <a:endParaRPr lang="en-US" dirty="0">
              <a:latin typeface="Arial" panose="020B0604020202020204" pitchFamily="34" charset="0"/>
              <a:cs typeface="Arial" panose="020B0604020202020204" pitchFamily="34" charset="0"/>
            </a:endParaRPr>
          </a:p>
        </p:txBody>
      </p:sp>
      <p:pic>
        <p:nvPicPr>
          <p:cNvPr id="17" name="Picture 16">
            <a:extLst>
              <a:ext uri="{FF2B5EF4-FFF2-40B4-BE49-F238E27FC236}">
                <a16:creationId xmlns:a16="http://schemas.microsoft.com/office/drawing/2014/main" id="{23F1CA10-3526-CA71-C35C-01C330F8D62B}"/>
              </a:ext>
              <a:ext uri="{C183D7F6-B498-43B3-948B-1728B52AA6E4}">
                <adec:decorative xmlns:adec="http://schemas.microsoft.com/office/drawing/2017/decorative" val="1"/>
              </a:ext>
            </a:extLst>
          </p:cNvPr>
          <p:cNvPicPr>
            <a:picLocks noChangeAspect="1"/>
          </p:cNvPicPr>
          <p:nvPr/>
        </p:nvPicPr>
        <p:blipFill>
          <a:blip r:embed="rId3"/>
          <a:stretch>
            <a:fillRect/>
          </a:stretch>
        </p:blipFill>
        <p:spPr>
          <a:xfrm>
            <a:off x="1118432" y="2666868"/>
            <a:ext cx="2127688" cy="371888"/>
          </a:xfrm>
          <a:prstGeom prst="rect">
            <a:avLst/>
          </a:prstGeom>
        </p:spPr>
      </p:pic>
      <p:sp>
        <p:nvSpPr>
          <p:cNvPr id="23" name="TextBox 22">
            <a:extLst>
              <a:ext uri="{FF2B5EF4-FFF2-40B4-BE49-F238E27FC236}">
                <a16:creationId xmlns:a16="http://schemas.microsoft.com/office/drawing/2014/main" id="{88A5AD58-7A18-69BA-0633-9B7AC751DF80}"/>
              </a:ext>
              <a:ext uri="{C183D7F6-B498-43B3-948B-1728B52AA6E4}">
                <adec:decorative xmlns:adec="http://schemas.microsoft.com/office/drawing/2017/decorative" val="1"/>
              </a:ext>
            </a:extLst>
          </p:cNvPr>
          <p:cNvSpPr txBox="1"/>
          <p:nvPr/>
        </p:nvSpPr>
        <p:spPr>
          <a:xfrm>
            <a:off x="1384607" y="2117463"/>
            <a:ext cx="8440328" cy="3170099"/>
          </a:xfrm>
          <a:prstGeom prst="rect">
            <a:avLst/>
          </a:prstGeom>
          <a:noFill/>
        </p:spPr>
        <p:txBody>
          <a:bodyPr wrap="square" rtlCol="0">
            <a:spAutoFit/>
          </a:bodyPr>
          <a:lstStyle/>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Call to Order</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Introduction of current Board of Directors &amp; Community Manager</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President’s Report</a:t>
            </a:r>
          </a:p>
          <a:p>
            <a:pPr marL="342900" indent="-342900">
              <a:spcAft>
                <a:spcPts val="300"/>
              </a:spcAft>
              <a:buAutoNum type="arabicPeriod"/>
            </a:pPr>
            <a:r>
              <a:rPr lang="en-US" sz="2000" b="1" dirty="0">
                <a:solidFill>
                  <a:schemeClr val="bg1"/>
                </a:solidFill>
                <a:latin typeface="Arial" panose="020B0604020202020204" pitchFamily="34" charset="0"/>
                <a:cs typeface="Arial" panose="020B0604020202020204" pitchFamily="34" charset="0"/>
              </a:rPr>
              <a:t>Financial Report</a:t>
            </a:r>
          </a:p>
          <a:p>
            <a:pPr marL="800100" lvl="1" indent="-342900">
              <a:spcAft>
                <a:spcPts val="300"/>
              </a:spcAft>
              <a:buFont typeface="+mj-lt"/>
              <a:buAutoNum type="alphaLcPeriod"/>
            </a:pPr>
            <a:r>
              <a:rPr lang="en-US" sz="2000" b="1" dirty="0">
                <a:solidFill>
                  <a:schemeClr val="bg1"/>
                </a:solidFill>
                <a:latin typeface="Arial" panose="020B0604020202020204" pitchFamily="34" charset="0"/>
                <a:cs typeface="Arial" panose="020B0604020202020204" pitchFamily="34" charset="0"/>
              </a:rPr>
              <a:t>July Financials</a:t>
            </a:r>
          </a:p>
          <a:p>
            <a:pPr marL="800100" lvl="1" indent="-342900">
              <a:spcAft>
                <a:spcPts val="300"/>
              </a:spcAft>
              <a:buFont typeface="+mj-lt"/>
              <a:buAutoNum type="alphaLcPeriod"/>
            </a:pPr>
            <a:r>
              <a:rPr lang="en-US" sz="2000" b="1" dirty="0">
                <a:solidFill>
                  <a:schemeClr val="bg1"/>
                </a:solidFill>
                <a:latin typeface="Arial" panose="020B0604020202020204" pitchFamily="34" charset="0"/>
                <a:cs typeface="Arial" panose="020B0604020202020204" pitchFamily="34" charset="0"/>
              </a:rPr>
              <a:t>2024 Approved Budget</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Nomination for Board of Directors &amp; Elections </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Questions</a:t>
            </a:r>
          </a:p>
          <a:p>
            <a:pPr marL="342900" indent="-342900">
              <a:spcAft>
                <a:spcPts val="300"/>
              </a:spcAft>
              <a:buFont typeface="+mj-lt"/>
              <a:buAutoNum type="arabicPeriod"/>
            </a:pPr>
            <a:r>
              <a:rPr lang="en-US" sz="2000" b="1" dirty="0">
                <a:solidFill>
                  <a:schemeClr val="bg1"/>
                </a:solidFill>
                <a:latin typeface="Arial" panose="020B0604020202020204" pitchFamily="34" charset="0"/>
                <a:cs typeface="Arial" panose="020B0604020202020204" pitchFamily="34" charset="0"/>
              </a:rPr>
              <a:t>Adjournment</a:t>
            </a:r>
          </a:p>
        </p:txBody>
      </p:sp>
    </p:spTree>
    <p:extLst>
      <p:ext uri="{BB962C8B-B14F-4D97-AF65-F5344CB8AC3E}">
        <p14:creationId xmlns:p14="http://schemas.microsoft.com/office/powerpoint/2010/main" val="2898609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1EB1D7F-284F-6F46-99FA-EBB8ED69D7EA}"/>
              </a:ext>
            </a:extLst>
          </p:cNvPr>
          <p:cNvSpPr>
            <a:spLocks noGrp="1"/>
          </p:cNvSpPr>
          <p:nvPr>
            <p:ph type="title"/>
          </p:nvPr>
        </p:nvSpPr>
        <p:spPr>
          <a:xfrm>
            <a:off x="964022" y="879063"/>
            <a:ext cx="7532277" cy="610863"/>
          </a:xfrm>
        </p:spPr>
        <p:txBody>
          <a:bodyPr/>
          <a:lstStyle/>
          <a:p>
            <a:r>
              <a:rPr lang="en-US" dirty="0">
                <a:latin typeface="Arial" panose="020B0604020202020204" pitchFamily="34" charset="0"/>
                <a:cs typeface="Arial" panose="020B0604020202020204" pitchFamily="34" charset="0"/>
              </a:rPr>
              <a:t>Our Team</a:t>
            </a:r>
          </a:p>
        </p:txBody>
      </p:sp>
      <p:pic>
        <p:nvPicPr>
          <p:cNvPr id="41" name="Picture Placeholder 40">
            <a:extLst>
              <a:ext uri="{FF2B5EF4-FFF2-40B4-BE49-F238E27FC236}">
                <a16:creationId xmlns:a16="http://schemas.microsoft.com/office/drawing/2014/main" id="{74EB486D-4A8D-4B29-8FD0-B96906E3E283}"/>
              </a:ext>
              <a:ext uri="{C183D7F6-B498-43B3-948B-1728B52AA6E4}">
                <adec:decorative xmlns:adec="http://schemas.microsoft.com/office/drawing/2017/decorative" val="1"/>
              </a:ext>
            </a:extLst>
          </p:cNvPr>
          <p:cNvPicPr>
            <a:picLocks noGrp="1" noChangeAspect="1"/>
          </p:cNvPicPr>
          <p:nvPr>
            <p:ph type="pic" sz="quarter" idx="27"/>
          </p:nvPr>
        </p:nvPicPr>
        <p:blipFill rotWithShape="1">
          <a:blip r:embed="rId3">
            <a:extLst>
              <a:ext uri="{28A0092B-C50C-407E-A947-70E740481C1C}">
                <a14:useLocalDpi xmlns:a14="http://schemas.microsoft.com/office/drawing/2010/main" val="0"/>
              </a:ext>
            </a:extLst>
          </a:blip>
          <a:srcRect/>
          <a:stretch/>
        </p:blipFill>
        <p:spPr>
          <a:xfrm>
            <a:off x="4131001" y="2002496"/>
            <a:ext cx="2315929" cy="1420134"/>
          </a:xfrm>
          <a:ln w="12700">
            <a:solidFill>
              <a:schemeClr val="tx1"/>
            </a:solidFill>
          </a:ln>
        </p:spPr>
      </p:pic>
      <p:sp>
        <p:nvSpPr>
          <p:cNvPr id="17" name="Slide Number Placeholder 16">
            <a:extLst>
              <a:ext uri="{FF2B5EF4-FFF2-40B4-BE49-F238E27FC236}">
                <a16:creationId xmlns:a16="http://schemas.microsoft.com/office/drawing/2014/main" id="{32DA2B67-BDBB-C945-988B-6C0D86F697CE}"/>
              </a:ext>
              <a:ext uri="{C183D7F6-B498-43B3-948B-1728B52AA6E4}">
                <adec:decorative xmlns:adec="http://schemas.microsoft.com/office/drawing/2017/decorative" val="1"/>
              </a:ext>
            </a:extLst>
          </p:cNvPr>
          <p:cNvSpPr>
            <a:spLocks noGrp="1"/>
          </p:cNvSpPr>
          <p:nvPr>
            <p:ph type="sldNum" sz="quarter" idx="34"/>
          </p:nvPr>
        </p:nvSpPr>
        <p:spPr>
          <a:xfrm>
            <a:off x="971550" y="6332220"/>
            <a:ext cx="523240" cy="247651"/>
          </a:xfrm>
        </p:spPr>
        <p:txBody>
          <a:bodyPr/>
          <a:lstStyle/>
          <a:p>
            <a:fld id="{294A09A9-5501-47C1-A89A-A340965A2BE2}" type="slidenum">
              <a:rPr lang="en-US" smtClean="0">
                <a:latin typeface="Arial" panose="020B0604020202020204" pitchFamily="34" charset="0"/>
                <a:cs typeface="Arial" panose="020B0604020202020204" pitchFamily="34" charset="0"/>
              </a:rPr>
              <a:pPr/>
              <a:t>3</a:t>
            </a:fld>
            <a:endParaRPr lang="en-US" dirty="0">
              <a:latin typeface="Arial" panose="020B0604020202020204" pitchFamily="34" charset="0"/>
              <a:cs typeface="Arial" panose="020B0604020202020204" pitchFamily="34" charset="0"/>
            </a:endParaRPr>
          </a:p>
        </p:txBody>
      </p:sp>
      <p:sp>
        <p:nvSpPr>
          <p:cNvPr id="16" name="Footer Placeholder 15">
            <a:extLst>
              <a:ext uri="{FF2B5EF4-FFF2-40B4-BE49-F238E27FC236}">
                <a16:creationId xmlns:a16="http://schemas.microsoft.com/office/drawing/2014/main" id="{1EAEE347-BDD8-5349-BB37-C8938BFCFF4C}"/>
              </a:ext>
              <a:ext uri="{C183D7F6-B498-43B3-948B-1728B52AA6E4}">
                <adec:decorative xmlns:adec="http://schemas.microsoft.com/office/drawing/2017/decorative" val="1"/>
              </a:ext>
            </a:extLst>
          </p:cNvPr>
          <p:cNvSpPr>
            <a:spLocks noGrp="1"/>
          </p:cNvSpPr>
          <p:nvPr>
            <p:ph type="ftr" sz="quarter" idx="33"/>
          </p:nvPr>
        </p:nvSpPr>
        <p:spPr>
          <a:xfrm>
            <a:off x="1494790" y="6332220"/>
            <a:ext cx="1806194" cy="247651"/>
          </a:xfrm>
        </p:spPr>
        <p:txBody>
          <a:bodyPr/>
          <a:lstStyle/>
          <a:p>
            <a:r>
              <a:rPr lang="en-US" dirty="0">
                <a:latin typeface="Arial" panose="020B0604020202020204" pitchFamily="34" charset="0"/>
                <a:cs typeface="Arial" panose="020B0604020202020204" pitchFamily="34" charset="0"/>
              </a:rPr>
              <a:t>Applecross Annual Meeting</a:t>
            </a:r>
          </a:p>
        </p:txBody>
      </p:sp>
      <p:sp>
        <p:nvSpPr>
          <p:cNvPr id="15" name="Date Placeholder 14">
            <a:extLst>
              <a:ext uri="{FF2B5EF4-FFF2-40B4-BE49-F238E27FC236}">
                <a16:creationId xmlns:a16="http://schemas.microsoft.com/office/drawing/2014/main" id="{B160BE06-EC01-1145-BF3B-C02AC24955C4}"/>
              </a:ext>
              <a:ext uri="{C183D7F6-B498-43B3-948B-1728B52AA6E4}">
                <adec:decorative xmlns:adec="http://schemas.microsoft.com/office/drawing/2017/decorative" val="1"/>
              </a:ext>
            </a:extLst>
          </p:cNvPr>
          <p:cNvSpPr>
            <a:spLocks noGrp="1"/>
          </p:cNvSpPr>
          <p:nvPr>
            <p:ph type="dt" sz="half" idx="32"/>
          </p:nvPr>
        </p:nvSpPr>
        <p:spPr>
          <a:xfrm>
            <a:off x="3337079" y="6332219"/>
            <a:ext cx="1313180" cy="247651"/>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sp>
        <p:nvSpPr>
          <p:cNvPr id="25" name="Text Placeholder 24">
            <a:extLst>
              <a:ext uri="{FF2B5EF4-FFF2-40B4-BE49-F238E27FC236}">
                <a16:creationId xmlns:a16="http://schemas.microsoft.com/office/drawing/2014/main" id="{B4E339DE-6A02-4D89-B086-612232757369}"/>
              </a:ext>
              <a:ext uri="{C183D7F6-B498-43B3-948B-1728B52AA6E4}">
                <adec:decorative xmlns:adec="http://schemas.microsoft.com/office/drawing/2017/decorative" val="1"/>
              </a:ext>
            </a:extLst>
          </p:cNvPr>
          <p:cNvSpPr>
            <a:spLocks noGrp="1"/>
          </p:cNvSpPr>
          <p:nvPr>
            <p:ph type="body" sz="quarter" idx="15"/>
          </p:nvPr>
        </p:nvSpPr>
        <p:spPr>
          <a:xfrm>
            <a:off x="1208922" y="3620306"/>
            <a:ext cx="2277592" cy="170973"/>
          </a:xfrm>
        </p:spPr>
        <p:txBody>
          <a:bodyPr/>
          <a:lstStyle/>
          <a:p>
            <a:r>
              <a:rPr lang="en-US" b="1" dirty="0">
                <a:latin typeface="Arial" panose="020B0604020202020204" pitchFamily="34" charset="0"/>
                <a:cs typeface="Arial" panose="020B0604020202020204" pitchFamily="34" charset="0"/>
              </a:rPr>
              <a:t>Mat Cordialini, Community Manager</a:t>
            </a:r>
          </a:p>
        </p:txBody>
      </p:sp>
      <p:sp>
        <p:nvSpPr>
          <p:cNvPr id="27" name="Text Placeholder 26">
            <a:extLst>
              <a:ext uri="{FF2B5EF4-FFF2-40B4-BE49-F238E27FC236}">
                <a16:creationId xmlns:a16="http://schemas.microsoft.com/office/drawing/2014/main" id="{FAEE106E-2475-782C-0060-645B7E21E97F}"/>
              </a:ext>
              <a:ext uri="{C183D7F6-B498-43B3-948B-1728B52AA6E4}">
                <adec:decorative xmlns:adec="http://schemas.microsoft.com/office/drawing/2017/decorative" val="1"/>
              </a:ext>
            </a:extLst>
          </p:cNvPr>
          <p:cNvSpPr>
            <a:spLocks noGrp="1"/>
          </p:cNvSpPr>
          <p:nvPr>
            <p:ph type="body" sz="quarter" idx="13"/>
          </p:nvPr>
        </p:nvSpPr>
        <p:spPr>
          <a:xfrm>
            <a:off x="1208922" y="3931478"/>
            <a:ext cx="2128157" cy="614258"/>
          </a:xfrm>
        </p:spPr>
        <p:txBody>
          <a:bodyPr/>
          <a:lstStyle/>
          <a:p>
            <a:endParaRPr lang="en-US" dirty="0">
              <a:latin typeface="Arial" panose="020B0604020202020204" pitchFamily="34" charset="0"/>
              <a:cs typeface="Arial" panose="020B0604020202020204" pitchFamily="34" charset="0"/>
            </a:endParaRPr>
          </a:p>
          <a:p>
            <a:r>
              <a:rPr lang="en-US" dirty="0">
                <a:latin typeface="Arial" panose="020B0604020202020204" pitchFamily="34" charset="0"/>
                <a:cs typeface="Arial" panose="020B0604020202020204" pitchFamily="34" charset="0"/>
              </a:rPr>
              <a:t>919-367-7711, ext. 1506</a:t>
            </a:r>
          </a:p>
          <a:p>
            <a:r>
              <a:rPr lang="en-US" dirty="0">
                <a:latin typeface="Arial" panose="020B0604020202020204" pitchFamily="34" charset="0"/>
                <a:cs typeface="Arial" panose="020B0604020202020204" pitchFamily="34" charset="0"/>
              </a:rPr>
              <a:t>Email: </a:t>
            </a:r>
            <a:r>
              <a:rPr lang="en-US" b="1" u="sng" dirty="0">
                <a:latin typeface="Arial" panose="020B0604020202020204" pitchFamily="34" charset="0"/>
                <a:cs typeface="Arial" panose="020B0604020202020204" pitchFamily="34" charset="0"/>
                <a:hlinkClick r:id="rId4"/>
              </a:rPr>
              <a:t>Matt@casnc.com</a:t>
            </a:r>
            <a:endParaRPr lang="en-US" b="1" u="sng" dirty="0">
              <a:latin typeface="Arial" panose="020B0604020202020204" pitchFamily="34" charset="0"/>
              <a:cs typeface="Arial" panose="020B0604020202020204" pitchFamily="34" charset="0"/>
            </a:endParaRPr>
          </a:p>
          <a:p>
            <a:endParaRPr lang="en-US" dirty="0"/>
          </a:p>
        </p:txBody>
      </p:sp>
      <p:sp>
        <p:nvSpPr>
          <p:cNvPr id="29" name="Text Placeholder 28">
            <a:extLst>
              <a:ext uri="{FF2B5EF4-FFF2-40B4-BE49-F238E27FC236}">
                <a16:creationId xmlns:a16="http://schemas.microsoft.com/office/drawing/2014/main" id="{674D9C5A-F7B2-67FA-CF47-EA4461DBE302}"/>
              </a:ext>
              <a:ext uri="{C183D7F6-B498-43B3-948B-1728B52AA6E4}">
                <adec:decorative xmlns:adec="http://schemas.microsoft.com/office/drawing/2017/decorative" val="1"/>
              </a:ext>
            </a:extLst>
          </p:cNvPr>
          <p:cNvSpPr>
            <a:spLocks noGrp="1"/>
          </p:cNvSpPr>
          <p:nvPr>
            <p:ph type="body" sz="quarter" idx="31"/>
          </p:nvPr>
        </p:nvSpPr>
        <p:spPr>
          <a:xfrm>
            <a:off x="4131001" y="3663137"/>
            <a:ext cx="2712860" cy="113189"/>
          </a:xfrm>
        </p:spPr>
        <p:txBody>
          <a:bodyPr/>
          <a:lstStyle/>
          <a:p>
            <a:r>
              <a:rPr lang="en-US" b="1" dirty="0">
                <a:latin typeface="Arial" panose="020B0604020202020204" pitchFamily="34" charset="0"/>
                <a:cs typeface="Arial" panose="020B0604020202020204" pitchFamily="34" charset="0"/>
              </a:rPr>
              <a:t>HOA Board of Directors: </a:t>
            </a:r>
          </a:p>
        </p:txBody>
      </p:sp>
      <p:sp>
        <p:nvSpPr>
          <p:cNvPr id="31" name="Text Placeholder 30">
            <a:extLst>
              <a:ext uri="{FF2B5EF4-FFF2-40B4-BE49-F238E27FC236}">
                <a16:creationId xmlns:a16="http://schemas.microsoft.com/office/drawing/2014/main" id="{0B3D6A1C-B5A2-525C-3685-0252108C78E0}"/>
              </a:ext>
              <a:ext uri="{C183D7F6-B498-43B3-948B-1728B52AA6E4}">
                <adec:decorative xmlns:adec="http://schemas.microsoft.com/office/drawing/2017/decorative" val="1"/>
              </a:ext>
            </a:extLst>
          </p:cNvPr>
          <p:cNvSpPr>
            <a:spLocks noGrp="1"/>
          </p:cNvSpPr>
          <p:nvPr>
            <p:ph type="body" sz="quarter" idx="16"/>
          </p:nvPr>
        </p:nvSpPr>
        <p:spPr>
          <a:xfrm>
            <a:off x="4131001" y="3982597"/>
            <a:ext cx="2712860" cy="1996340"/>
          </a:xfrm>
        </p:spPr>
        <p:txBody>
          <a:bodyPr/>
          <a:lstStyle/>
          <a:p>
            <a:r>
              <a:rPr lang="en-US" dirty="0">
                <a:latin typeface="Arial" panose="020B0604020202020204" pitchFamily="34" charset="0"/>
                <a:cs typeface="Arial" panose="020B0604020202020204" pitchFamily="34" charset="0"/>
              </a:rPr>
              <a:t>Joanna Willard, President</a:t>
            </a:r>
          </a:p>
          <a:p>
            <a:r>
              <a:rPr lang="en-US" dirty="0">
                <a:latin typeface="Arial" panose="020B0604020202020204" pitchFamily="34" charset="0"/>
                <a:cs typeface="Arial" panose="020B0604020202020204" pitchFamily="34" charset="0"/>
              </a:rPr>
              <a:t>Vice President, </a:t>
            </a:r>
            <a:r>
              <a:rPr lang="en-US" i="1" dirty="0">
                <a:latin typeface="Arial" panose="020B0604020202020204" pitchFamily="34" charset="0"/>
                <a:cs typeface="Arial" panose="020B0604020202020204" pitchFamily="34" charset="0"/>
              </a:rPr>
              <a:t>open position</a:t>
            </a:r>
          </a:p>
          <a:p>
            <a:r>
              <a:rPr lang="en-US" dirty="0">
                <a:latin typeface="Arial" panose="020B0604020202020204" pitchFamily="34" charset="0"/>
                <a:cs typeface="Arial" panose="020B0604020202020204" pitchFamily="34" charset="0"/>
              </a:rPr>
              <a:t>Secretary/Treasurer,</a:t>
            </a:r>
            <a:r>
              <a:rPr lang="en-US" i="1" dirty="0">
                <a:latin typeface="Arial" panose="020B0604020202020204" pitchFamily="34" charset="0"/>
                <a:cs typeface="Arial" panose="020B0604020202020204" pitchFamily="34" charset="0"/>
              </a:rPr>
              <a:t> open position</a:t>
            </a:r>
          </a:p>
          <a:p>
            <a:r>
              <a:rPr lang="en-US" dirty="0">
                <a:latin typeface="Arial" panose="020B0604020202020204" pitchFamily="34" charset="0"/>
                <a:cs typeface="Arial" panose="020B0604020202020204" pitchFamily="34" charset="0"/>
              </a:rPr>
              <a:t>Leigh LeClair, Director at Large</a:t>
            </a:r>
          </a:p>
          <a:p>
            <a:r>
              <a:rPr lang="en-US" dirty="0">
                <a:latin typeface="Arial" panose="020B0604020202020204" pitchFamily="34" charset="0"/>
                <a:cs typeface="Arial" panose="020B0604020202020204" pitchFamily="34" charset="0"/>
              </a:rPr>
              <a:t>Mala </a:t>
            </a:r>
            <a:r>
              <a:rPr lang="en-US" dirty="0" err="1">
                <a:latin typeface="Arial" panose="020B0604020202020204" pitchFamily="34" charset="0"/>
                <a:cs typeface="Arial" panose="020B0604020202020204" pitchFamily="34" charset="0"/>
              </a:rPr>
              <a:t>Sistla</a:t>
            </a:r>
            <a:r>
              <a:rPr lang="en-US" dirty="0">
                <a:latin typeface="Arial" panose="020B0604020202020204" pitchFamily="34" charset="0"/>
                <a:cs typeface="Arial" panose="020B0604020202020204" pitchFamily="34" charset="0"/>
              </a:rPr>
              <a:t>, Director at Large</a:t>
            </a:r>
          </a:p>
          <a:p>
            <a:endParaRPr lang="en-US" dirty="0">
              <a:latin typeface="Arial" panose="020B0604020202020204" pitchFamily="34" charset="0"/>
              <a:cs typeface="Arial" panose="020B0604020202020204" pitchFamily="34" charset="0"/>
            </a:endParaRPr>
          </a:p>
        </p:txBody>
      </p:sp>
      <p:pic>
        <p:nvPicPr>
          <p:cNvPr id="19" name="Picture Placeholder 13">
            <a:extLst>
              <a:ext uri="{FF2B5EF4-FFF2-40B4-BE49-F238E27FC236}">
                <a16:creationId xmlns:a16="http://schemas.microsoft.com/office/drawing/2014/main" id="{EF9CA003-7E17-ED41-92AE-D8D98C0825A7}"/>
              </a:ext>
              <a:ext uri="{C183D7F6-B498-43B3-948B-1728B52AA6E4}">
                <adec:decorative xmlns:adec="http://schemas.microsoft.com/office/drawing/2017/decorative" val="1"/>
              </a:ext>
            </a:extLst>
          </p:cNvPr>
          <p:cNvPicPr>
            <a:picLocks noGrp="1" noChangeAspect="1"/>
          </p:cNvPicPr>
          <p:nvPr>
            <p:ph type="pic" sz="quarter" idx="24"/>
          </p:nvPr>
        </p:nvPicPr>
        <p:blipFill rotWithShape="1">
          <a:blip r:embed="rId5">
            <a:extLst>
              <a:ext uri="{28A0092B-C50C-407E-A947-70E740481C1C}">
                <a14:useLocalDpi xmlns:a14="http://schemas.microsoft.com/office/drawing/2010/main" val="0"/>
              </a:ext>
            </a:extLst>
          </a:blip>
          <a:srcRect/>
          <a:stretch/>
        </p:blipFill>
        <p:spPr>
          <a:xfrm>
            <a:off x="971550" y="2071388"/>
            <a:ext cx="2208833" cy="1226456"/>
          </a:xfrm>
        </p:spPr>
      </p:pic>
      <p:sp>
        <p:nvSpPr>
          <p:cNvPr id="4" name="TextBox 3">
            <a:extLst>
              <a:ext uri="{FF2B5EF4-FFF2-40B4-BE49-F238E27FC236}">
                <a16:creationId xmlns:a16="http://schemas.microsoft.com/office/drawing/2014/main" id="{E448032F-098A-68BE-3865-E65C999F7ADB}"/>
              </a:ext>
              <a:ext uri="{C183D7F6-B498-43B3-948B-1728B52AA6E4}">
                <adec:decorative xmlns:adec="http://schemas.microsoft.com/office/drawing/2017/decorative" val="1"/>
              </a:ext>
            </a:extLst>
          </p:cNvPr>
          <p:cNvSpPr txBox="1"/>
          <p:nvPr/>
        </p:nvSpPr>
        <p:spPr>
          <a:xfrm>
            <a:off x="7488349" y="5162584"/>
            <a:ext cx="4264853" cy="307777"/>
          </a:xfrm>
          <a:prstGeom prst="rect">
            <a:avLst/>
          </a:prstGeom>
          <a:noFill/>
        </p:spPr>
        <p:txBody>
          <a:bodyPr wrap="square">
            <a:spAutoFit/>
          </a:bodyPr>
          <a:lstStyle/>
          <a:p>
            <a:r>
              <a:rPr lang="en-US" sz="1400" b="1" u="sng" kern="0" dirty="0">
                <a:solidFill>
                  <a:srgbClr val="4495A2"/>
                </a:solidFill>
                <a:effectLst/>
                <a:ea typeface="Calibri" panose="020F0502020204030204" pitchFamily="34" charset="0"/>
                <a:cs typeface="Times New Roman" panose="02020603050405020304" pitchFamily="18" charset="0"/>
                <a:hlinkClick r:id="rId6">
                  <a:extLst>
                    <a:ext uri="{A12FA001-AC4F-418D-AE19-62706E023703}">
                      <ahyp:hlinkClr xmlns:ahyp="http://schemas.microsoft.com/office/drawing/2018/hyperlinkcolor" val="tx"/>
                    </a:ext>
                  </a:extLst>
                </a:hlinkClick>
              </a:rPr>
              <a:t>https://www.casnc.com/communities/applecross/</a:t>
            </a:r>
            <a:endParaRPr lang="en-US" sz="1400" b="1" dirty="0"/>
          </a:p>
        </p:txBody>
      </p:sp>
      <p:sp>
        <p:nvSpPr>
          <p:cNvPr id="6" name="TextBox 5">
            <a:extLst>
              <a:ext uri="{FF2B5EF4-FFF2-40B4-BE49-F238E27FC236}">
                <a16:creationId xmlns:a16="http://schemas.microsoft.com/office/drawing/2014/main" id="{73E57E36-AAC2-129C-FCC2-8F1929C0FB00}"/>
              </a:ext>
              <a:ext uri="{C183D7F6-B498-43B3-948B-1728B52AA6E4}">
                <adec:decorative xmlns:adec="http://schemas.microsoft.com/office/drawing/2017/decorative" val="1"/>
              </a:ext>
            </a:extLst>
          </p:cNvPr>
          <p:cNvSpPr txBox="1"/>
          <p:nvPr/>
        </p:nvSpPr>
        <p:spPr>
          <a:xfrm>
            <a:off x="7488349" y="3931478"/>
            <a:ext cx="3494729" cy="1384995"/>
          </a:xfrm>
          <a:prstGeom prst="rect">
            <a:avLst/>
          </a:prstGeom>
          <a:noFill/>
        </p:spPr>
        <p:txBody>
          <a:bodyPr wrap="square">
            <a:spAutoFit/>
          </a:bodyPr>
          <a:lstStyle/>
          <a:p>
            <a:r>
              <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The Applecross townhome </a:t>
            </a:r>
            <a:r>
              <a:rPr lang="en-US" sz="1400" kern="0" dirty="0">
                <a:solidFill>
                  <a:schemeClr val="bg1"/>
                </a:solidFill>
                <a:latin typeface="Arial" panose="020B0604020202020204" pitchFamily="34" charset="0"/>
                <a:ea typeface="Calibri" panose="020F0502020204030204" pitchFamily="34" charset="0"/>
                <a:cs typeface="Arial" panose="020B0604020202020204" pitchFamily="34" charset="0"/>
              </a:rPr>
              <a:t>c</a:t>
            </a:r>
            <a:r>
              <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ommunity was built in the 1980’s and is comprised of 149 townhomes within 28 buildings. </a:t>
            </a:r>
          </a:p>
          <a:p>
            <a:endParaRPr lang="en-US" sz="1400" kern="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endParaRPr lang="en-US" sz="1400" b="1" kern="0" dirty="0">
              <a:solidFill>
                <a:schemeClr val="bg1"/>
              </a:solidFill>
              <a:effectLst/>
              <a:latin typeface="Arial" panose="020B0604020202020204" pitchFamily="34" charset="0"/>
              <a:ea typeface="Calibri" panose="020F0502020204030204" pitchFamily="34" charset="0"/>
              <a:cs typeface="Arial" panose="020B0604020202020204" pitchFamily="34" charset="0"/>
            </a:endParaRPr>
          </a:p>
          <a:p>
            <a:r>
              <a:rPr lang="en-US" sz="1400" b="1" kern="0" dirty="0">
                <a:solidFill>
                  <a:schemeClr val="bg1"/>
                </a:solidFill>
                <a:effectLst/>
                <a:latin typeface="Arial" panose="020B0604020202020204" pitchFamily="34" charset="0"/>
                <a:ea typeface="Calibri" panose="020F0502020204030204" pitchFamily="34" charset="0"/>
                <a:cs typeface="Arial" panose="020B0604020202020204" pitchFamily="34" charset="0"/>
              </a:rPr>
              <a:t>Website:</a:t>
            </a:r>
          </a:p>
        </p:txBody>
      </p:sp>
      <p:sp>
        <p:nvSpPr>
          <p:cNvPr id="8" name="TextBox 7">
            <a:extLst>
              <a:ext uri="{FF2B5EF4-FFF2-40B4-BE49-F238E27FC236}">
                <a16:creationId xmlns:a16="http://schemas.microsoft.com/office/drawing/2014/main" id="{1F2AA3A9-D576-B3D7-8670-C0417239F0FA}"/>
              </a:ext>
              <a:ext uri="{C183D7F6-B498-43B3-948B-1728B52AA6E4}">
                <adec:decorative xmlns:adec="http://schemas.microsoft.com/office/drawing/2017/decorative" val="1"/>
              </a:ext>
            </a:extLst>
          </p:cNvPr>
          <p:cNvSpPr txBox="1"/>
          <p:nvPr/>
        </p:nvSpPr>
        <p:spPr>
          <a:xfrm>
            <a:off x="7488349" y="3589444"/>
            <a:ext cx="2336229" cy="369332"/>
          </a:xfrm>
          <a:prstGeom prst="rect">
            <a:avLst/>
          </a:prstGeom>
          <a:noFill/>
        </p:spPr>
        <p:txBody>
          <a:bodyPr wrap="square">
            <a:spAutoFit/>
          </a:bodyPr>
          <a:lstStyle/>
          <a:p>
            <a:r>
              <a:rPr lang="en-US" b="1" dirty="0">
                <a:solidFill>
                  <a:schemeClr val="bg1"/>
                </a:solidFill>
                <a:latin typeface="Arial" panose="020B0604020202020204" pitchFamily="34" charset="0"/>
                <a:cs typeface="Arial" panose="020B0604020202020204" pitchFamily="34" charset="0"/>
              </a:rPr>
              <a:t>About Applecross:</a:t>
            </a:r>
          </a:p>
        </p:txBody>
      </p:sp>
    </p:spTree>
    <p:extLst>
      <p:ext uri="{BB962C8B-B14F-4D97-AF65-F5344CB8AC3E}">
        <p14:creationId xmlns:p14="http://schemas.microsoft.com/office/powerpoint/2010/main" val="12566015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FA04-6227-9040-92A6-9514A59B8E7B}"/>
              </a:ext>
            </a:extLst>
          </p:cNvPr>
          <p:cNvSpPr>
            <a:spLocks noGrp="1"/>
          </p:cNvSpPr>
          <p:nvPr>
            <p:ph type="title"/>
          </p:nvPr>
        </p:nvSpPr>
        <p:spPr>
          <a:xfrm>
            <a:off x="964023" y="879063"/>
            <a:ext cx="5835611" cy="610863"/>
          </a:xfrm>
        </p:spPr>
        <p:txBody>
          <a:bodyPr>
            <a:noAutofit/>
          </a:bodyPr>
          <a:lstStyle/>
          <a:p>
            <a:r>
              <a:rPr lang="en-US" dirty="0">
                <a:latin typeface="Arial" panose="020B0604020202020204" pitchFamily="34" charset="0"/>
                <a:cs typeface="Arial" panose="020B0604020202020204" pitchFamily="34" charset="0"/>
              </a:rPr>
              <a:t>President’s Report</a:t>
            </a:r>
          </a:p>
        </p:txBody>
      </p:sp>
      <p:sp>
        <p:nvSpPr>
          <p:cNvPr id="3" name="Text Placeholder 2">
            <a:extLst>
              <a:ext uri="{FF2B5EF4-FFF2-40B4-BE49-F238E27FC236}">
                <a16:creationId xmlns:a16="http://schemas.microsoft.com/office/drawing/2014/main" id="{9CD657E5-4675-E84E-840E-4F6D4868C5A9}"/>
              </a:ext>
            </a:extLst>
          </p:cNvPr>
          <p:cNvSpPr>
            <a:spLocks noGrp="1"/>
          </p:cNvSpPr>
          <p:nvPr>
            <p:ph type="body" idx="1"/>
          </p:nvPr>
        </p:nvSpPr>
        <p:spPr>
          <a:xfrm>
            <a:off x="964023" y="2042830"/>
            <a:ext cx="4827178" cy="404216"/>
          </a:xfrm>
        </p:spPr>
        <p:txBody>
          <a:bodyPr>
            <a:normAutofit/>
          </a:bodyPr>
          <a:lstStyle/>
          <a:p>
            <a:r>
              <a:rPr lang="en-US" b="1" dirty="0">
                <a:solidFill>
                  <a:schemeClr val="bg1"/>
                </a:solidFill>
                <a:latin typeface="Arial" panose="020B0604020202020204" pitchFamily="34" charset="0"/>
                <a:cs typeface="Arial" panose="020B0604020202020204" pitchFamily="34" charset="0"/>
              </a:rPr>
              <a:t>28-building Carpentry and Painting Project</a:t>
            </a:r>
          </a:p>
        </p:txBody>
      </p:sp>
      <p:sp>
        <p:nvSpPr>
          <p:cNvPr id="5" name="Content Placeholder 4">
            <a:extLst>
              <a:ext uri="{FF2B5EF4-FFF2-40B4-BE49-F238E27FC236}">
                <a16:creationId xmlns:a16="http://schemas.microsoft.com/office/drawing/2014/main" id="{0B4B9306-DDC0-AD4F-A9C2-739C6AEB0172}"/>
              </a:ext>
            </a:extLst>
          </p:cNvPr>
          <p:cNvSpPr>
            <a:spLocks noGrp="1"/>
          </p:cNvSpPr>
          <p:nvPr>
            <p:ph sz="half" idx="2"/>
          </p:nvPr>
        </p:nvSpPr>
        <p:spPr>
          <a:xfrm>
            <a:off x="1038689" y="2447046"/>
            <a:ext cx="4677846" cy="2988423"/>
          </a:xfrm>
        </p:spPr>
        <p:txBody>
          <a:bodyPr>
            <a:normAutofit lnSpcReduction="10000"/>
          </a:bodyPr>
          <a:lstStyle/>
          <a:p>
            <a:r>
              <a:rPr lang="en-US" dirty="0">
                <a:latin typeface="Arial" panose="020B0604020202020204" pitchFamily="34" charset="0"/>
                <a:cs typeface="Arial" panose="020B0604020202020204" pitchFamily="34" charset="0"/>
              </a:rPr>
              <a:t>Contract awarded to Color Spectrum LLC.</a:t>
            </a:r>
          </a:p>
          <a:p>
            <a:r>
              <a:rPr lang="en-US" dirty="0">
                <a:latin typeface="Arial" panose="020B0604020202020204" pitchFamily="34" charset="0"/>
                <a:cs typeface="Arial" panose="020B0604020202020204" pitchFamily="34" charset="0"/>
              </a:rPr>
              <a:t>Hired professional Color Consultants to refresh our 1982 color palette to more updated neutrals.</a:t>
            </a:r>
          </a:p>
          <a:p>
            <a:r>
              <a:rPr lang="en-US" dirty="0">
                <a:latin typeface="Arial" panose="020B0604020202020204" pitchFamily="34" charset="0"/>
                <a:cs typeface="Arial" panose="020B0604020202020204" pitchFamily="34" charset="0"/>
              </a:rPr>
              <a:t>Colors Selected: Sherwin Williams Stardew (SW9138) and Unusual Gray (SW7059) along with white trim.</a:t>
            </a:r>
          </a:p>
          <a:p>
            <a:r>
              <a:rPr lang="en-US" dirty="0">
                <a:latin typeface="Arial" panose="020B0604020202020204" pitchFamily="34" charset="0"/>
                <a:cs typeface="Arial" panose="020B0604020202020204" pitchFamily="34" charset="0"/>
              </a:rPr>
              <a:t>Communication Plan: Include information in Annual Meeting packet and review at Annual Meeting. Once scheduled, notifications will be sent via </a:t>
            </a:r>
            <a:r>
              <a:rPr lang="en-US" dirty="0">
                <a:effectLst/>
                <a:latin typeface="Arial" panose="020B0604020202020204" pitchFamily="34" charset="0"/>
                <a:ea typeface="Calibri" panose="020F0502020204030204" pitchFamily="34" charset="0"/>
                <a:cs typeface="Times New Roman" panose="02020603050405020304" pitchFamily="18" charset="0"/>
              </a:rPr>
              <a:t>Email, USPS, mailbox signs, and website.</a:t>
            </a:r>
          </a:p>
        </p:txBody>
      </p:sp>
      <p:sp>
        <p:nvSpPr>
          <p:cNvPr id="9" name="Slide Number Placeholder 8">
            <a:extLst>
              <a:ext uri="{FF2B5EF4-FFF2-40B4-BE49-F238E27FC236}">
                <a16:creationId xmlns:a16="http://schemas.microsoft.com/office/drawing/2014/main" id="{9A5802D8-6C81-6C4F-97CF-C1F2344EE894}"/>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4</a:t>
            </a:fld>
            <a:endParaRPr lang="en-US" dirty="0">
              <a:latin typeface="Arial" panose="020B0604020202020204" pitchFamily="34" charset="0"/>
              <a:cs typeface="Arial" panose="020B0604020202020204" pitchFamily="34" charset="0"/>
            </a:endParaRPr>
          </a:p>
        </p:txBody>
      </p:sp>
      <p:sp>
        <p:nvSpPr>
          <p:cNvPr id="8" name="Footer Placeholder 7">
            <a:extLst>
              <a:ext uri="{FF2B5EF4-FFF2-40B4-BE49-F238E27FC236}">
                <a16:creationId xmlns:a16="http://schemas.microsoft.com/office/drawing/2014/main" id="{2A659727-BBB9-9B49-BCA1-694F74F717C4}"/>
              </a:ext>
            </a:extLst>
          </p:cNvPr>
          <p:cNvSpPr>
            <a:spLocks noGrp="1"/>
          </p:cNvSpPr>
          <p:nvPr>
            <p:ph type="ftr" sz="quarter" idx="15"/>
          </p:nvPr>
        </p:nvSpPr>
        <p:spPr>
          <a:xfrm>
            <a:off x="1494789" y="6332221"/>
            <a:ext cx="1882823" cy="247649"/>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7" name="Date Placeholder 6">
            <a:extLst>
              <a:ext uri="{FF2B5EF4-FFF2-40B4-BE49-F238E27FC236}">
                <a16:creationId xmlns:a16="http://schemas.microsoft.com/office/drawing/2014/main" id="{99E44123-0AF5-4A4C-B0C7-BB7409DE8161}"/>
              </a:ext>
            </a:extLst>
          </p:cNvPr>
          <p:cNvSpPr>
            <a:spLocks noGrp="1"/>
          </p:cNvSpPr>
          <p:nvPr>
            <p:ph type="dt" sz="half" idx="14"/>
          </p:nvPr>
        </p:nvSpPr>
        <p:spPr>
          <a:xfrm>
            <a:off x="3377612" y="6332219"/>
            <a:ext cx="1313180" cy="247651"/>
          </a:xfrm>
        </p:spPr>
        <p:txBody>
          <a:bodyPr/>
          <a:lstStyle/>
          <a:p>
            <a:r>
              <a:rPr lang="en-US" dirty="0">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pic>
        <p:nvPicPr>
          <p:cNvPr id="18" name="Picture 17" descr="A picture containing graphical user interface&#10;&#10;Description automatically generated">
            <a:extLst>
              <a:ext uri="{FF2B5EF4-FFF2-40B4-BE49-F238E27FC236}">
                <a16:creationId xmlns:a16="http://schemas.microsoft.com/office/drawing/2014/main" id="{BE25CAEC-EB98-45BC-91AE-468B6152E3F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930806" y="1965009"/>
            <a:ext cx="5470888" cy="3420343"/>
          </a:xfrm>
          <a:prstGeom prst="rect">
            <a:avLst/>
          </a:prstGeom>
        </p:spPr>
      </p:pic>
    </p:spTree>
    <p:extLst>
      <p:ext uri="{BB962C8B-B14F-4D97-AF65-F5344CB8AC3E}">
        <p14:creationId xmlns:p14="http://schemas.microsoft.com/office/powerpoint/2010/main" val="7676759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F0FA04-6227-9040-92A6-9514A59B8E7B}"/>
              </a:ext>
            </a:extLst>
          </p:cNvPr>
          <p:cNvSpPr>
            <a:spLocks noGrp="1"/>
          </p:cNvSpPr>
          <p:nvPr>
            <p:ph type="title"/>
          </p:nvPr>
        </p:nvSpPr>
        <p:spPr>
          <a:xfrm>
            <a:off x="964023" y="879063"/>
            <a:ext cx="7333671"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9CD657E5-4675-E84E-840E-4F6D4868C5A9}"/>
              </a:ext>
            </a:extLst>
          </p:cNvPr>
          <p:cNvSpPr>
            <a:spLocks noGrp="1"/>
          </p:cNvSpPr>
          <p:nvPr>
            <p:ph type="body" idx="1"/>
          </p:nvPr>
        </p:nvSpPr>
        <p:spPr>
          <a:xfrm>
            <a:off x="971550" y="1965686"/>
            <a:ext cx="6431200" cy="404216"/>
          </a:xfrm>
        </p:spPr>
        <p:txBody>
          <a:bodyPr>
            <a:normAutofit fontScale="92500"/>
          </a:bodyPr>
          <a:lstStyle/>
          <a:p>
            <a:r>
              <a:rPr lang="en-US" b="1" dirty="0">
                <a:solidFill>
                  <a:schemeClr val="bg1"/>
                </a:solidFill>
                <a:latin typeface="Arial" panose="020B0604020202020204" pitchFamily="34" charset="0"/>
                <a:cs typeface="Arial" panose="020B0604020202020204" pitchFamily="34" charset="0"/>
              </a:rPr>
              <a:t>Applecross 28-building Carpentry and Painting Project Scope</a:t>
            </a:r>
          </a:p>
        </p:txBody>
      </p:sp>
      <p:sp>
        <p:nvSpPr>
          <p:cNvPr id="9" name="Slide Number Placeholder 8">
            <a:extLst>
              <a:ext uri="{FF2B5EF4-FFF2-40B4-BE49-F238E27FC236}">
                <a16:creationId xmlns:a16="http://schemas.microsoft.com/office/drawing/2014/main" id="{9A5802D8-6C81-6C4F-97CF-C1F2344EE894}"/>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5</a:t>
            </a:fld>
            <a:endParaRPr lang="en-US" dirty="0">
              <a:latin typeface="Arial" panose="020B0604020202020204" pitchFamily="34" charset="0"/>
              <a:cs typeface="Arial" panose="020B0604020202020204" pitchFamily="34" charset="0"/>
            </a:endParaRPr>
          </a:p>
        </p:txBody>
      </p:sp>
      <p:sp>
        <p:nvSpPr>
          <p:cNvPr id="8" name="Footer Placeholder 7">
            <a:extLst>
              <a:ext uri="{FF2B5EF4-FFF2-40B4-BE49-F238E27FC236}">
                <a16:creationId xmlns:a16="http://schemas.microsoft.com/office/drawing/2014/main" id="{2A659727-BBB9-9B49-BCA1-694F74F717C4}"/>
              </a:ext>
            </a:extLst>
          </p:cNvPr>
          <p:cNvSpPr>
            <a:spLocks noGrp="1"/>
          </p:cNvSpPr>
          <p:nvPr>
            <p:ph type="ftr" sz="quarter" idx="15"/>
          </p:nvPr>
        </p:nvSpPr>
        <p:spPr>
          <a:xfrm>
            <a:off x="1494789" y="6332221"/>
            <a:ext cx="1882823" cy="247649"/>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7" name="Date Placeholder 6">
            <a:extLst>
              <a:ext uri="{FF2B5EF4-FFF2-40B4-BE49-F238E27FC236}">
                <a16:creationId xmlns:a16="http://schemas.microsoft.com/office/drawing/2014/main" id="{99E44123-0AF5-4A4C-B0C7-BB7409DE8161}"/>
              </a:ext>
            </a:extLst>
          </p:cNvPr>
          <p:cNvSpPr>
            <a:spLocks noGrp="1"/>
          </p:cNvSpPr>
          <p:nvPr>
            <p:ph type="dt" sz="half" idx="14"/>
          </p:nvPr>
        </p:nvSpPr>
        <p:spPr>
          <a:xfrm>
            <a:off x="3377612" y="6332219"/>
            <a:ext cx="1313180" cy="247651"/>
          </a:xfrm>
        </p:spPr>
        <p:txBody>
          <a:bodyPr/>
          <a:lstStyle/>
          <a:p>
            <a:r>
              <a:rPr lang="en-US" dirty="0">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graphicFrame>
        <p:nvGraphicFramePr>
          <p:cNvPr id="4" name="Table 5">
            <a:extLst>
              <a:ext uri="{FF2B5EF4-FFF2-40B4-BE49-F238E27FC236}">
                <a16:creationId xmlns:a16="http://schemas.microsoft.com/office/drawing/2014/main" id="{BCAB81C0-CEF8-B3D5-1A38-B0895152DE91}"/>
              </a:ext>
            </a:extLst>
          </p:cNvPr>
          <p:cNvGraphicFramePr>
            <a:graphicFrameLocks noGrp="1"/>
          </p:cNvGraphicFramePr>
          <p:nvPr>
            <p:extLst>
              <p:ext uri="{D42A27DB-BD31-4B8C-83A1-F6EECF244321}">
                <p14:modId xmlns:p14="http://schemas.microsoft.com/office/powerpoint/2010/main" val="1818076"/>
              </p:ext>
            </p:extLst>
          </p:nvPr>
        </p:nvGraphicFramePr>
        <p:xfrm>
          <a:off x="1494789" y="2400909"/>
          <a:ext cx="9340796" cy="2895600"/>
        </p:xfrm>
        <a:graphic>
          <a:graphicData uri="http://schemas.openxmlformats.org/drawingml/2006/table">
            <a:tbl>
              <a:tblPr firstRow="1" bandRow="1">
                <a:tableStyleId>{5C22544A-7EE6-4342-B048-85BDC9FD1C3A}</a:tableStyleId>
              </a:tblPr>
              <a:tblGrid>
                <a:gridCol w="5120020">
                  <a:extLst>
                    <a:ext uri="{9D8B030D-6E8A-4147-A177-3AD203B41FA5}">
                      <a16:colId xmlns:a16="http://schemas.microsoft.com/office/drawing/2014/main" val="2169128207"/>
                    </a:ext>
                  </a:extLst>
                </a:gridCol>
                <a:gridCol w="4220776">
                  <a:extLst>
                    <a:ext uri="{9D8B030D-6E8A-4147-A177-3AD203B41FA5}">
                      <a16:colId xmlns:a16="http://schemas.microsoft.com/office/drawing/2014/main" val="2447669129"/>
                    </a:ext>
                  </a:extLst>
                </a:gridCol>
              </a:tblGrid>
              <a:tr h="271740">
                <a:tc>
                  <a:txBody>
                    <a:bodyPr/>
                    <a:lstStyle/>
                    <a:p>
                      <a:r>
                        <a:rPr lang="en-US" dirty="0">
                          <a:solidFill>
                            <a:schemeClr val="bg1"/>
                          </a:solidFill>
                          <a:latin typeface="Arial" panose="020B0604020202020204" pitchFamily="34" charset="0"/>
                          <a:cs typeface="Arial" panose="020B0604020202020204" pitchFamily="34" charset="0"/>
                        </a:rPr>
                        <a:t>In Scope</a:t>
                      </a:r>
                    </a:p>
                  </a:txBody>
                  <a:tcPr>
                    <a:solidFill>
                      <a:schemeClr val="accent2"/>
                    </a:solidFill>
                  </a:tcPr>
                </a:tc>
                <a:tc>
                  <a:txBody>
                    <a:bodyPr/>
                    <a:lstStyle/>
                    <a:p>
                      <a:r>
                        <a:rPr lang="en-US" dirty="0">
                          <a:solidFill>
                            <a:schemeClr val="bg1"/>
                          </a:solidFill>
                          <a:latin typeface="Arial" panose="020B0604020202020204" pitchFamily="34" charset="0"/>
                          <a:cs typeface="Arial" panose="020B0604020202020204" pitchFamily="34" charset="0"/>
                        </a:rPr>
                        <a:t>Out of Scope</a:t>
                      </a:r>
                    </a:p>
                  </a:txBody>
                  <a:tcPr>
                    <a:solidFill>
                      <a:schemeClr val="accent2"/>
                    </a:solidFill>
                  </a:tcPr>
                </a:tc>
                <a:extLst>
                  <a:ext uri="{0D108BD9-81ED-4DB2-BD59-A6C34878D82A}">
                    <a16:rowId xmlns:a16="http://schemas.microsoft.com/office/drawing/2014/main" val="331157857"/>
                  </a:ext>
                </a:extLst>
              </a:tr>
              <a:tr h="370840">
                <a:tc>
                  <a:txBody>
                    <a:bodyPr/>
                    <a:lstStyle/>
                    <a:p>
                      <a:pPr marL="0" indent="0">
                        <a:buFont typeface="Arial" panose="020B0604020202020204" pitchFamily="34" charset="0"/>
                        <a:buNone/>
                      </a:pPr>
                      <a:r>
                        <a:rPr lang="en-US" sz="1600" dirty="0">
                          <a:latin typeface="Arial" panose="020B0604020202020204" pitchFamily="34" charset="0"/>
                          <a:cs typeface="Arial" panose="020B0604020202020204" pitchFamily="34" charset="0"/>
                        </a:rPr>
                        <a:t>The Project includes: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Power washing</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Caulking</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Siding and trim repair and/or replacement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Two coats of paint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Includes: building siding, building trim, doors (front, back, storage, crawlspace), front porch posts, railings, and balusters, community entrance sign</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Once painting is completed, power washing of sidewalks</a:t>
                      </a:r>
                    </a:p>
                  </a:txBody>
                  <a:tcPr>
                    <a:solidFill>
                      <a:schemeClr val="accent2"/>
                    </a:solidFill>
                  </a:tcPr>
                </a:tc>
                <a:tc>
                  <a:txBody>
                    <a:bodyPr/>
                    <a:lstStyle/>
                    <a:p>
                      <a:r>
                        <a:rPr lang="en-US" sz="1600" dirty="0">
                          <a:latin typeface="Arial" panose="020B0604020202020204" pitchFamily="34" charset="0"/>
                          <a:cs typeface="Arial" panose="020B0604020202020204" pitchFamily="34" charset="0"/>
                        </a:rPr>
                        <a:t>The following is NOT included in the Project:</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Front porch decking, stairs/steps, and risers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Back deck decking, posts, railings, stairs/steps, and risers</a:t>
                      </a:r>
                    </a:p>
                    <a:p>
                      <a:pPr marL="285750" indent="-285750">
                        <a:buFont typeface="Arial" panose="020B0604020202020204" pitchFamily="34" charset="0"/>
                        <a:buChar char="•"/>
                      </a:pPr>
                      <a:r>
                        <a:rPr lang="en-US" sz="1600" dirty="0">
                          <a:latin typeface="Arial" panose="020B0604020202020204" pitchFamily="34" charset="0"/>
                          <a:cs typeface="Arial" panose="020B0604020202020204" pitchFamily="34" charset="0"/>
                        </a:rPr>
                        <a:t>Owner-added items (e.g., yard fences, screened porches, ramps)</a:t>
                      </a:r>
                    </a:p>
                  </a:txBody>
                  <a:tcPr>
                    <a:solidFill>
                      <a:schemeClr val="accent2"/>
                    </a:solidFill>
                  </a:tcPr>
                </a:tc>
                <a:extLst>
                  <a:ext uri="{0D108BD9-81ED-4DB2-BD59-A6C34878D82A}">
                    <a16:rowId xmlns:a16="http://schemas.microsoft.com/office/drawing/2014/main" val="934642967"/>
                  </a:ext>
                </a:extLst>
              </a:tr>
            </a:tbl>
          </a:graphicData>
        </a:graphic>
      </p:graphicFrame>
    </p:spTree>
    <p:extLst>
      <p:ext uri="{BB962C8B-B14F-4D97-AF65-F5344CB8AC3E}">
        <p14:creationId xmlns:p14="http://schemas.microsoft.com/office/powerpoint/2010/main" val="1003339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26B5-2F88-BA48-A996-4A13FDFAA43A}"/>
              </a:ext>
            </a:extLst>
          </p:cNvPr>
          <p:cNvSpPr>
            <a:spLocks noGrp="1"/>
          </p:cNvSpPr>
          <p:nvPr>
            <p:ph type="title"/>
          </p:nvPr>
        </p:nvSpPr>
        <p:spPr>
          <a:xfrm>
            <a:off x="964023" y="879063"/>
            <a:ext cx="7129390"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A5ABDF8F-0AD5-5C43-9EF3-8679B9897E01}"/>
              </a:ext>
            </a:extLst>
          </p:cNvPr>
          <p:cNvSpPr>
            <a:spLocks noGrp="1"/>
          </p:cNvSpPr>
          <p:nvPr>
            <p:ph type="body" idx="1"/>
          </p:nvPr>
        </p:nvSpPr>
        <p:spPr>
          <a:xfrm>
            <a:off x="1047916" y="2293133"/>
            <a:ext cx="3036477" cy="404216"/>
          </a:xfrm>
        </p:spPr>
        <p:txBody>
          <a:bodyPr/>
          <a:lstStyle/>
          <a:p>
            <a:r>
              <a:rPr lang="en-US" b="1" dirty="0">
                <a:latin typeface="Arial" panose="020B0604020202020204" pitchFamily="34" charset="0"/>
                <a:cs typeface="Arial" panose="020B0604020202020204" pitchFamily="34" charset="0"/>
              </a:rPr>
              <a:t>Roads </a:t>
            </a:r>
          </a:p>
        </p:txBody>
      </p:sp>
      <p:sp>
        <p:nvSpPr>
          <p:cNvPr id="4" name="Content Placeholder 3">
            <a:extLst>
              <a:ext uri="{FF2B5EF4-FFF2-40B4-BE49-F238E27FC236}">
                <a16:creationId xmlns:a16="http://schemas.microsoft.com/office/drawing/2014/main" id="{7782A119-28D1-B54D-A879-A0DDEC296674}"/>
              </a:ext>
            </a:extLst>
          </p:cNvPr>
          <p:cNvSpPr>
            <a:spLocks noGrp="1"/>
          </p:cNvSpPr>
          <p:nvPr>
            <p:ph sz="half" idx="2"/>
          </p:nvPr>
        </p:nvSpPr>
        <p:spPr>
          <a:xfrm>
            <a:off x="4625776" y="2705301"/>
            <a:ext cx="3036477" cy="3138908"/>
          </a:xfrm>
        </p:spPr>
        <p:txBody>
          <a:bodyPr>
            <a:normAutofit/>
          </a:bodyPr>
          <a:lstStyle/>
          <a:p>
            <a:r>
              <a:rPr lang="en-US" dirty="0">
                <a:latin typeface="Arial" panose="020B0604020202020204" pitchFamily="34" charset="0"/>
                <a:cs typeface="Arial" panose="020B0604020202020204" pitchFamily="34" charset="0"/>
              </a:rPr>
              <a:t>Terminated Bland Landscaping effective 8/31/23. Reviewed bids and awarded contract to Diversified Commercial Services (DCS) effective September 2023.</a:t>
            </a:r>
          </a:p>
          <a:p>
            <a:r>
              <a:rPr lang="en-US" dirty="0">
                <a:latin typeface="Arial" panose="020B0604020202020204" pitchFamily="34" charset="0"/>
                <a:cs typeface="Arial" panose="020B0604020202020204" pitchFamily="34" charset="0"/>
              </a:rPr>
              <a:t>Drainage, trees, and shrubs.</a:t>
            </a:r>
          </a:p>
          <a:p>
            <a:r>
              <a:rPr lang="en-US" dirty="0">
                <a:latin typeface="Arial" panose="020B0604020202020204" pitchFamily="34" charset="0"/>
                <a:cs typeface="Arial" panose="020B0604020202020204" pitchFamily="34" charset="0"/>
              </a:rPr>
              <a:t>Mulching the buildings and playground area. </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B55E5840-ED0D-0349-88F3-4E90A0094985}"/>
              </a:ext>
            </a:extLst>
          </p:cNvPr>
          <p:cNvSpPr>
            <a:spLocks noGrp="1"/>
          </p:cNvSpPr>
          <p:nvPr>
            <p:ph type="body" idx="10"/>
          </p:nvPr>
        </p:nvSpPr>
        <p:spPr/>
        <p:txBody>
          <a:bodyPr/>
          <a:lstStyle/>
          <a:p>
            <a:r>
              <a:rPr lang="en-US" b="1" dirty="0">
                <a:latin typeface="Arial" panose="020B0604020202020204" pitchFamily="34" charset="0"/>
                <a:cs typeface="Arial" panose="020B0604020202020204" pitchFamily="34" charset="0"/>
              </a:rPr>
              <a:t>Groundskeeping</a:t>
            </a:r>
          </a:p>
          <a:p>
            <a:endParaRPr lang="en-US" b="1" dirty="0">
              <a:latin typeface="Arial" panose="020B0604020202020204" pitchFamily="34" charset="0"/>
              <a:cs typeface="Arial" panose="020B0604020202020204" pitchFamily="34" charset="0"/>
            </a:endParaRPr>
          </a:p>
        </p:txBody>
      </p:sp>
      <p:sp>
        <p:nvSpPr>
          <p:cNvPr id="6" name="Content Placeholder 5">
            <a:extLst>
              <a:ext uri="{FF2B5EF4-FFF2-40B4-BE49-F238E27FC236}">
                <a16:creationId xmlns:a16="http://schemas.microsoft.com/office/drawing/2014/main" id="{34801285-85FB-FD43-9631-322998389AF0}"/>
              </a:ext>
            </a:extLst>
          </p:cNvPr>
          <p:cNvSpPr>
            <a:spLocks noGrp="1"/>
          </p:cNvSpPr>
          <p:nvPr>
            <p:ph sz="half" idx="11"/>
          </p:nvPr>
        </p:nvSpPr>
        <p:spPr>
          <a:xfrm>
            <a:off x="1040840" y="2704371"/>
            <a:ext cx="3050628" cy="2519635"/>
          </a:xfrm>
        </p:spPr>
        <p:txBody>
          <a:bodyPr>
            <a:normAutofit/>
          </a:bodyPr>
          <a:lstStyle/>
          <a:p>
            <a:r>
              <a:rPr lang="en-US" b="1" dirty="0">
                <a:latin typeface="Arial" panose="020B0604020202020204" pitchFamily="34" charset="0"/>
                <a:cs typeface="Arial" panose="020B0604020202020204" pitchFamily="34" charset="0"/>
              </a:rPr>
              <a:t>Ongoing:  </a:t>
            </a:r>
            <a:r>
              <a:rPr lang="en-US" dirty="0">
                <a:latin typeface="Arial" panose="020B0604020202020204" pitchFamily="34" charset="0"/>
                <a:cs typeface="Arial" panose="020B0604020202020204" pitchFamily="34" charset="0"/>
              </a:rPr>
              <a:t>Keeping potholes filled. Due to weather, labor shortages, and backlog, we waited all year. Actively seeking additional vendors.</a:t>
            </a:r>
          </a:p>
          <a:p>
            <a:r>
              <a:rPr lang="en-US" b="1" dirty="0">
                <a:latin typeface="Arial" panose="020B0604020202020204" pitchFamily="34" charset="0"/>
                <a:cs typeface="Arial" panose="020B0604020202020204" pitchFamily="34" charset="0"/>
              </a:rPr>
              <a:t>Future:</a:t>
            </a:r>
            <a:r>
              <a:rPr lang="en-US" dirty="0">
                <a:latin typeface="Arial" panose="020B0604020202020204" pitchFamily="34" charset="0"/>
                <a:cs typeface="Arial" panose="020B0604020202020204" pitchFamily="34" charset="0"/>
              </a:rPr>
              <a:t>  Resurface or replacement. </a:t>
            </a:r>
          </a:p>
        </p:txBody>
      </p:sp>
      <p:sp>
        <p:nvSpPr>
          <p:cNvPr id="7" name="Text Placeholder 6">
            <a:extLst>
              <a:ext uri="{FF2B5EF4-FFF2-40B4-BE49-F238E27FC236}">
                <a16:creationId xmlns:a16="http://schemas.microsoft.com/office/drawing/2014/main" id="{8820E658-15B8-6C4B-A736-3D894774670E}"/>
              </a:ext>
            </a:extLst>
          </p:cNvPr>
          <p:cNvSpPr>
            <a:spLocks noGrp="1"/>
          </p:cNvSpPr>
          <p:nvPr>
            <p:ph type="body" idx="12"/>
          </p:nvPr>
        </p:nvSpPr>
        <p:spPr/>
        <p:txBody>
          <a:bodyPr/>
          <a:lstStyle/>
          <a:p>
            <a:r>
              <a:rPr lang="en-US" b="1" dirty="0">
                <a:latin typeface="Arial" panose="020B0604020202020204" pitchFamily="34" charset="0"/>
                <a:cs typeface="Arial" panose="020B0604020202020204" pitchFamily="34" charset="0"/>
              </a:rPr>
              <a:t>Building Maintenance</a:t>
            </a:r>
          </a:p>
        </p:txBody>
      </p:sp>
      <p:sp>
        <p:nvSpPr>
          <p:cNvPr id="8" name="Content Placeholder 7">
            <a:extLst>
              <a:ext uri="{FF2B5EF4-FFF2-40B4-BE49-F238E27FC236}">
                <a16:creationId xmlns:a16="http://schemas.microsoft.com/office/drawing/2014/main" id="{7F52F621-1B1F-5E49-939F-12BD1A0FD522}"/>
              </a:ext>
            </a:extLst>
          </p:cNvPr>
          <p:cNvSpPr>
            <a:spLocks noGrp="1"/>
          </p:cNvSpPr>
          <p:nvPr>
            <p:ph sz="half" idx="13"/>
          </p:nvPr>
        </p:nvSpPr>
        <p:spPr>
          <a:xfrm>
            <a:off x="8187017" y="2697348"/>
            <a:ext cx="3521763" cy="3469275"/>
          </a:xfrm>
        </p:spPr>
        <p:txBody>
          <a:bodyPr>
            <a:normAutofit/>
          </a:bodyPr>
          <a:lstStyle/>
          <a:p>
            <a:r>
              <a:rPr lang="en-US" dirty="0">
                <a:latin typeface="Arial" panose="020B0604020202020204" pitchFamily="34" charset="0"/>
                <a:cs typeface="Arial" panose="020B0604020202020204" pitchFamily="34" charset="0"/>
              </a:rPr>
              <a:t>HOA responsibility: roof, siding, trim, gutters &amp; downspouts, decks &amp; deck fences, front porch.</a:t>
            </a:r>
          </a:p>
          <a:p>
            <a:r>
              <a:rPr lang="en-US" dirty="0">
                <a:latin typeface="Arial" panose="020B0604020202020204" pitchFamily="34" charset="0"/>
                <a:cs typeface="Arial" panose="020B0604020202020204" pitchFamily="34" charset="0"/>
              </a:rPr>
              <a:t>Owner responsibility: everything behind the siding, structural support, foundation, fireplace, owner-added items (e.g., ramps, screened porches, yard fences).</a:t>
            </a:r>
          </a:p>
          <a:p>
            <a:r>
              <a:rPr lang="en-US" dirty="0">
                <a:latin typeface="Arial" panose="020B0604020202020204" pitchFamily="34" charset="0"/>
                <a:cs typeface="Arial" panose="020B0604020202020204" pitchFamily="34" charset="0"/>
              </a:rPr>
              <a:t>Owner Safety Tip: Please have a chimney sweep clean your fireplace every year to reduce the risk of fire.</a:t>
            </a: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11" name="Slide Number Placeholder 10">
            <a:extLst>
              <a:ext uri="{FF2B5EF4-FFF2-40B4-BE49-F238E27FC236}">
                <a16:creationId xmlns:a16="http://schemas.microsoft.com/office/drawing/2014/main" id="{8B50C3FA-D20D-3049-9C7F-6F37D4E022C5}"/>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6</a:t>
            </a:fld>
            <a:endParaRPr lang="en-US" dirty="0">
              <a:latin typeface="Arial" panose="020B0604020202020204" pitchFamily="34" charset="0"/>
              <a:cs typeface="Arial" panose="020B0604020202020204" pitchFamily="34" charset="0"/>
            </a:endParaRPr>
          </a:p>
        </p:txBody>
      </p:sp>
      <p:sp>
        <p:nvSpPr>
          <p:cNvPr id="10" name="Footer Placeholder 9">
            <a:extLst>
              <a:ext uri="{FF2B5EF4-FFF2-40B4-BE49-F238E27FC236}">
                <a16:creationId xmlns:a16="http://schemas.microsoft.com/office/drawing/2014/main" id="{56278D20-060E-1942-9A72-E600C02A8208}"/>
              </a:ext>
            </a:extLst>
          </p:cNvPr>
          <p:cNvSpPr>
            <a:spLocks noGrp="1"/>
          </p:cNvSpPr>
          <p:nvPr>
            <p:ph type="ftr" sz="quarter" idx="15"/>
          </p:nvPr>
        </p:nvSpPr>
        <p:spPr>
          <a:xfrm>
            <a:off x="1494790" y="6332220"/>
            <a:ext cx="1761402" cy="247651"/>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9" name="Date Placeholder 8">
            <a:extLst>
              <a:ext uri="{FF2B5EF4-FFF2-40B4-BE49-F238E27FC236}">
                <a16:creationId xmlns:a16="http://schemas.microsoft.com/office/drawing/2014/main" id="{AFD06229-BFA1-7D4D-B1E0-0A9F7FBF1F7E}"/>
              </a:ext>
            </a:extLst>
          </p:cNvPr>
          <p:cNvSpPr>
            <a:spLocks noGrp="1"/>
          </p:cNvSpPr>
          <p:nvPr>
            <p:ph type="dt" sz="half" idx="14"/>
          </p:nvPr>
        </p:nvSpPr>
        <p:spPr>
          <a:xfrm>
            <a:off x="3332387" y="6332220"/>
            <a:ext cx="1313180" cy="247651"/>
          </a:xfrm>
        </p:spPr>
        <p:txBody>
          <a:bodyPr/>
          <a:lstStyle/>
          <a:p>
            <a:r>
              <a:rPr lang="en-US" dirty="0">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8305460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8026B5-2F88-BA48-A996-4A13FDFAA43A}"/>
              </a:ext>
            </a:extLst>
          </p:cNvPr>
          <p:cNvSpPr>
            <a:spLocks noGrp="1"/>
          </p:cNvSpPr>
          <p:nvPr>
            <p:ph type="title"/>
          </p:nvPr>
        </p:nvSpPr>
        <p:spPr>
          <a:xfrm>
            <a:off x="964023" y="879063"/>
            <a:ext cx="7129390" cy="610863"/>
          </a:xfrm>
        </p:spPr>
        <p:txBody>
          <a:bodyPr>
            <a:noAutofit/>
          </a:bodyPr>
          <a:lstStyle/>
          <a:p>
            <a:r>
              <a:rPr lang="en-US" dirty="0">
                <a:latin typeface="Arial" panose="020B0604020202020204" pitchFamily="34" charset="0"/>
                <a:cs typeface="Arial" panose="020B0604020202020204" pitchFamily="34" charset="0"/>
              </a:rPr>
              <a:t>President’s Report, cont.</a:t>
            </a:r>
          </a:p>
        </p:txBody>
      </p:sp>
      <p:sp>
        <p:nvSpPr>
          <p:cNvPr id="3" name="Text Placeholder 2">
            <a:extLst>
              <a:ext uri="{FF2B5EF4-FFF2-40B4-BE49-F238E27FC236}">
                <a16:creationId xmlns:a16="http://schemas.microsoft.com/office/drawing/2014/main" id="{A5ABDF8F-0AD5-5C43-9EF3-8679B9897E01}"/>
              </a:ext>
            </a:extLst>
          </p:cNvPr>
          <p:cNvSpPr>
            <a:spLocks noGrp="1"/>
          </p:cNvSpPr>
          <p:nvPr>
            <p:ph type="body" idx="1"/>
          </p:nvPr>
        </p:nvSpPr>
        <p:spPr/>
        <p:txBody>
          <a:bodyPr/>
          <a:lstStyle/>
          <a:p>
            <a:r>
              <a:rPr lang="en-US" b="1" dirty="0">
                <a:latin typeface="Arial" panose="020B0604020202020204" pitchFamily="34" charset="0"/>
                <a:cs typeface="Arial" panose="020B0604020202020204" pitchFamily="34" charset="0"/>
              </a:rPr>
              <a:t>Trash &amp; Recycling Bins</a:t>
            </a:r>
          </a:p>
        </p:txBody>
      </p:sp>
      <p:sp>
        <p:nvSpPr>
          <p:cNvPr id="4" name="Content Placeholder 3">
            <a:extLst>
              <a:ext uri="{FF2B5EF4-FFF2-40B4-BE49-F238E27FC236}">
                <a16:creationId xmlns:a16="http://schemas.microsoft.com/office/drawing/2014/main" id="{7782A119-28D1-B54D-A879-A0DDEC296674}"/>
              </a:ext>
            </a:extLst>
          </p:cNvPr>
          <p:cNvSpPr>
            <a:spLocks noGrp="1"/>
          </p:cNvSpPr>
          <p:nvPr>
            <p:ph sz="half" idx="2"/>
          </p:nvPr>
        </p:nvSpPr>
        <p:spPr>
          <a:xfrm>
            <a:off x="952500" y="2786445"/>
            <a:ext cx="3064006" cy="2262209"/>
          </a:xfrm>
        </p:spPr>
        <p:txBody>
          <a:bodyPr>
            <a:normAutofit/>
          </a:bodyPr>
          <a:lstStyle/>
          <a:p>
            <a:r>
              <a:rPr lang="en-US" dirty="0">
                <a:latin typeface="Arial" panose="020B0604020202020204" pitchFamily="34" charset="0"/>
                <a:cs typeface="Arial" panose="020B0604020202020204" pitchFamily="34" charset="0"/>
              </a:rPr>
              <a:t>Within 24 hours ahead of garbage pickup, move the bins to the front for service.</a:t>
            </a:r>
          </a:p>
          <a:p>
            <a:r>
              <a:rPr lang="en-US" dirty="0">
                <a:latin typeface="Arial" panose="020B0604020202020204" pitchFamily="34" charset="0"/>
                <a:cs typeface="Arial" panose="020B0604020202020204" pitchFamily="34" charset="0"/>
              </a:rPr>
              <a:t>Within 24 hours after garbage pickup, move the bins to the back of the building, out of sight from the street.</a:t>
            </a:r>
          </a:p>
          <a:p>
            <a:endParaRPr lang="en-US" dirty="0">
              <a:latin typeface="Arial" panose="020B0604020202020204" pitchFamily="34" charset="0"/>
              <a:cs typeface="Arial" panose="020B0604020202020204" pitchFamily="34" charset="0"/>
            </a:endParaRPr>
          </a:p>
          <a:p>
            <a:pPr marL="0" indent="0">
              <a:buNone/>
            </a:pPr>
            <a:endParaRPr lang="en-US" dirty="0">
              <a:latin typeface="Arial" panose="020B0604020202020204" pitchFamily="34" charset="0"/>
              <a:cs typeface="Arial" panose="020B0604020202020204" pitchFamily="34" charset="0"/>
            </a:endParaRPr>
          </a:p>
          <a:p>
            <a:endParaRPr lang="en-US" dirty="0">
              <a:latin typeface="Arial" panose="020B0604020202020204" pitchFamily="34" charset="0"/>
              <a:cs typeface="Arial" panose="020B0604020202020204" pitchFamily="34" charset="0"/>
            </a:endParaRPr>
          </a:p>
        </p:txBody>
      </p:sp>
      <p:sp>
        <p:nvSpPr>
          <p:cNvPr id="5" name="Text Placeholder 4">
            <a:extLst>
              <a:ext uri="{FF2B5EF4-FFF2-40B4-BE49-F238E27FC236}">
                <a16:creationId xmlns:a16="http://schemas.microsoft.com/office/drawing/2014/main" id="{B55E5840-ED0D-0349-88F3-4E90A0094985}"/>
              </a:ext>
            </a:extLst>
          </p:cNvPr>
          <p:cNvSpPr>
            <a:spLocks noGrp="1"/>
          </p:cNvSpPr>
          <p:nvPr>
            <p:ph type="body" idx="10"/>
          </p:nvPr>
        </p:nvSpPr>
        <p:spPr/>
        <p:txBody>
          <a:bodyPr/>
          <a:lstStyle/>
          <a:p>
            <a:r>
              <a:rPr lang="en-US" b="1" dirty="0">
                <a:latin typeface="Arial" panose="020B0604020202020204" pitchFamily="34" charset="0"/>
                <a:cs typeface="Arial" panose="020B0604020202020204" pitchFamily="34" charset="0"/>
              </a:rPr>
              <a:t>Know before you go!</a:t>
            </a:r>
          </a:p>
        </p:txBody>
      </p:sp>
      <p:sp>
        <p:nvSpPr>
          <p:cNvPr id="6" name="Content Placeholder 5">
            <a:extLst>
              <a:ext uri="{FF2B5EF4-FFF2-40B4-BE49-F238E27FC236}">
                <a16:creationId xmlns:a16="http://schemas.microsoft.com/office/drawing/2014/main" id="{34801285-85FB-FD43-9631-322998389AF0}"/>
              </a:ext>
            </a:extLst>
          </p:cNvPr>
          <p:cNvSpPr>
            <a:spLocks noGrp="1"/>
          </p:cNvSpPr>
          <p:nvPr>
            <p:ph sz="half" idx="11"/>
          </p:nvPr>
        </p:nvSpPr>
        <p:spPr/>
        <p:txBody>
          <a:bodyPr>
            <a:noAutofit/>
          </a:bodyPr>
          <a:lstStyle/>
          <a:p>
            <a:r>
              <a:rPr lang="en-US" dirty="0">
                <a:latin typeface="Arial" panose="020B0604020202020204" pitchFamily="34" charset="0"/>
                <a:cs typeface="Arial" panose="020B0604020202020204" pitchFamily="34" charset="0"/>
              </a:rPr>
              <a:t>Any and all updates to the buildings and grounds must be approved by the ARC committee. This includes doors, windows, gardens, fences, EV Chargers, etc. </a:t>
            </a:r>
          </a:p>
          <a:p>
            <a:r>
              <a:rPr lang="en-US" dirty="0">
                <a:latin typeface="Arial" panose="020B0604020202020204" pitchFamily="34" charset="0"/>
                <a:cs typeface="Arial" panose="020B0604020202020204" pitchFamily="34" charset="0"/>
              </a:rPr>
              <a:t>To maintain your roof’s warranty, ALL additions or changes to the roofs must be ARC approved and work conducted by </a:t>
            </a:r>
            <a:r>
              <a:rPr lang="en-US" dirty="0" err="1">
                <a:latin typeface="Arial" panose="020B0604020202020204" pitchFamily="34" charset="0"/>
                <a:cs typeface="Arial" panose="020B0604020202020204" pitchFamily="34" charset="0"/>
              </a:rPr>
              <a:t>RoofWerks</a:t>
            </a:r>
            <a:r>
              <a:rPr lang="en-US" dirty="0">
                <a:latin typeface="Arial" panose="020B0604020202020204" pitchFamily="34" charset="0"/>
                <a:cs typeface="Arial" panose="020B0604020202020204" pitchFamily="34" charset="0"/>
              </a:rPr>
              <a:t> (e.g., solar panel, satellite dish, skylight).</a:t>
            </a:r>
          </a:p>
        </p:txBody>
      </p:sp>
      <p:sp>
        <p:nvSpPr>
          <p:cNvPr id="7" name="Text Placeholder 6">
            <a:extLst>
              <a:ext uri="{FF2B5EF4-FFF2-40B4-BE49-F238E27FC236}">
                <a16:creationId xmlns:a16="http://schemas.microsoft.com/office/drawing/2014/main" id="{8820E658-15B8-6C4B-A736-3D894774670E}"/>
              </a:ext>
            </a:extLst>
          </p:cNvPr>
          <p:cNvSpPr>
            <a:spLocks noGrp="1"/>
          </p:cNvSpPr>
          <p:nvPr>
            <p:ph type="body" idx="12"/>
          </p:nvPr>
        </p:nvSpPr>
        <p:spPr>
          <a:xfrm>
            <a:off x="8187017" y="2300156"/>
            <a:ext cx="2863604" cy="404216"/>
          </a:xfrm>
        </p:spPr>
        <p:txBody>
          <a:bodyPr>
            <a:normAutofit/>
          </a:bodyPr>
          <a:lstStyle/>
          <a:p>
            <a:r>
              <a:rPr lang="en-US" b="1" dirty="0">
                <a:latin typeface="Arial" panose="020B0604020202020204" pitchFamily="34" charset="0"/>
                <a:cs typeface="Arial" panose="020B0604020202020204" pitchFamily="34" charset="0"/>
              </a:rPr>
              <a:t>Neighborly Etiquette</a:t>
            </a:r>
          </a:p>
        </p:txBody>
      </p:sp>
      <p:sp>
        <p:nvSpPr>
          <p:cNvPr id="8" name="Content Placeholder 7">
            <a:extLst>
              <a:ext uri="{FF2B5EF4-FFF2-40B4-BE49-F238E27FC236}">
                <a16:creationId xmlns:a16="http://schemas.microsoft.com/office/drawing/2014/main" id="{7F52F621-1B1F-5E49-939F-12BD1A0FD522}"/>
              </a:ext>
            </a:extLst>
          </p:cNvPr>
          <p:cNvSpPr>
            <a:spLocks noGrp="1"/>
          </p:cNvSpPr>
          <p:nvPr>
            <p:ph sz="half" idx="13"/>
          </p:nvPr>
        </p:nvSpPr>
        <p:spPr>
          <a:xfrm>
            <a:off x="8172866" y="2799146"/>
            <a:ext cx="3066634" cy="2054956"/>
          </a:xfrm>
        </p:spPr>
        <p:txBody>
          <a:bodyPr>
            <a:noAutofit/>
          </a:bodyPr>
          <a:lstStyle/>
          <a:p>
            <a:r>
              <a:rPr lang="en-US" dirty="0">
                <a:latin typeface="Arial" panose="020B0604020202020204" pitchFamily="34" charset="0"/>
                <a:cs typeface="Arial" panose="020B0604020202020204" pitchFamily="34" charset="0"/>
              </a:rPr>
              <a:t>When walking your dog, collect the poop and take it home to dispose of it properly.</a:t>
            </a:r>
          </a:p>
          <a:p>
            <a:r>
              <a:rPr lang="en-US" dirty="0">
                <a:latin typeface="Arial" panose="020B0604020202020204" pitchFamily="34" charset="0"/>
                <a:cs typeface="Arial" panose="020B0604020202020204" pitchFamily="34" charset="0"/>
              </a:rPr>
              <a:t>Being mindful of privacy, please use the public roads, sidewalks, and trails instead of your neighbors’ front &amp; back yards for walking. </a:t>
            </a:r>
          </a:p>
        </p:txBody>
      </p:sp>
      <p:sp>
        <p:nvSpPr>
          <p:cNvPr id="11" name="Slide Number Placeholder 10">
            <a:extLst>
              <a:ext uri="{FF2B5EF4-FFF2-40B4-BE49-F238E27FC236}">
                <a16:creationId xmlns:a16="http://schemas.microsoft.com/office/drawing/2014/main" id="{8B50C3FA-D20D-3049-9C7F-6F37D4E022C5}"/>
              </a:ext>
            </a:extLst>
          </p:cNvPr>
          <p:cNvSpPr>
            <a:spLocks noGrp="1"/>
          </p:cNvSpPr>
          <p:nvPr>
            <p:ph type="sldNum" sz="quarter" idx="16"/>
          </p:nvPr>
        </p:nvSpPr>
        <p:spPr>
          <a:xfrm>
            <a:off x="971550" y="6332220"/>
            <a:ext cx="523240" cy="247651"/>
          </a:xfrm>
        </p:spPr>
        <p:txBody>
          <a:bodyPr/>
          <a:lstStyle/>
          <a:p>
            <a:pPr algn="l"/>
            <a:fld id="{294A09A9-5501-47C1-A89A-A340965A2BE2}" type="slidenum">
              <a:rPr lang="en-US" smtClean="0">
                <a:latin typeface="Arial" panose="020B0604020202020204" pitchFamily="34" charset="0"/>
                <a:cs typeface="Arial" panose="020B0604020202020204" pitchFamily="34" charset="0"/>
              </a:rPr>
              <a:pPr algn="l"/>
              <a:t>7</a:t>
            </a:fld>
            <a:endParaRPr lang="en-US" dirty="0">
              <a:latin typeface="Arial" panose="020B0604020202020204" pitchFamily="34" charset="0"/>
              <a:cs typeface="Arial" panose="020B0604020202020204" pitchFamily="34" charset="0"/>
            </a:endParaRPr>
          </a:p>
        </p:txBody>
      </p:sp>
      <p:sp>
        <p:nvSpPr>
          <p:cNvPr id="10" name="Footer Placeholder 9">
            <a:extLst>
              <a:ext uri="{FF2B5EF4-FFF2-40B4-BE49-F238E27FC236}">
                <a16:creationId xmlns:a16="http://schemas.microsoft.com/office/drawing/2014/main" id="{56278D20-060E-1942-9A72-E600C02A8208}"/>
              </a:ext>
            </a:extLst>
          </p:cNvPr>
          <p:cNvSpPr>
            <a:spLocks noGrp="1"/>
          </p:cNvSpPr>
          <p:nvPr>
            <p:ph type="ftr" sz="quarter" idx="15"/>
          </p:nvPr>
        </p:nvSpPr>
        <p:spPr>
          <a:xfrm>
            <a:off x="1494790" y="6332220"/>
            <a:ext cx="1761402" cy="247651"/>
          </a:xfrm>
        </p:spPr>
        <p:txBody>
          <a:bodyPr/>
          <a:lstStyle/>
          <a:p>
            <a:r>
              <a:rPr lang="en-US" dirty="0">
                <a:latin typeface="Arial" panose="020B0604020202020204" pitchFamily="34" charset="0"/>
                <a:cs typeface="Arial" panose="020B0604020202020204" pitchFamily="34" charset="0"/>
              </a:rPr>
              <a:t>Applecross Annual Meeting</a:t>
            </a:r>
            <a:endParaRPr lang="en-US" sz="1100" dirty="0">
              <a:latin typeface="Arial" panose="020B0604020202020204" pitchFamily="34" charset="0"/>
              <a:cs typeface="Arial" panose="020B0604020202020204" pitchFamily="34" charset="0"/>
            </a:endParaRPr>
          </a:p>
        </p:txBody>
      </p:sp>
      <p:sp>
        <p:nvSpPr>
          <p:cNvPr id="9" name="Date Placeholder 8">
            <a:extLst>
              <a:ext uri="{FF2B5EF4-FFF2-40B4-BE49-F238E27FC236}">
                <a16:creationId xmlns:a16="http://schemas.microsoft.com/office/drawing/2014/main" id="{AFD06229-BFA1-7D4D-B1E0-0A9F7FBF1F7E}"/>
              </a:ext>
            </a:extLst>
          </p:cNvPr>
          <p:cNvSpPr>
            <a:spLocks noGrp="1"/>
          </p:cNvSpPr>
          <p:nvPr>
            <p:ph type="dt" sz="half" idx="14"/>
          </p:nvPr>
        </p:nvSpPr>
        <p:spPr>
          <a:xfrm>
            <a:off x="3332387" y="6332220"/>
            <a:ext cx="1313180" cy="247651"/>
          </a:xfrm>
        </p:spPr>
        <p:txBody>
          <a:bodyPr/>
          <a:lstStyle/>
          <a:p>
            <a:r>
              <a:rPr lang="en-US" dirty="0">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D97D9D50-89A1-75F9-1B9A-526E48BB372B}"/>
              </a:ext>
            </a:extLst>
          </p:cNvPr>
          <p:cNvSpPr txBox="1"/>
          <p:nvPr/>
        </p:nvSpPr>
        <p:spPr>
          <a:xfrm>
            <a:off x="8473998" y="5758799"/>
            <a:ext cx="2765502" cy="707886"/>
          </a:xfrm>
          <a:prstGeom prst="rect">
            <a:avLst/>
          </a:prstGeom>
          <a:noFill/>
        </p:spPr>
        <p:txBody>
          <a:bodyPr wrap="square" rtlCol="0">
            <a:spAutoFit/>
          </a:bodyPr>
          <a:lstStyle/>
          <a:p>
            <a:r>
              <a:rPr lang="en-US" sz="2000" dirty="0">
                <a:solidFill>
                  <a:schemeClr val="bg1"/>
                </a:solidFill>
                <a:highlight>
                  <a:srgbClr val="FFFF00"/>
                </a:highlight>
                <a:latin typeface="Arial" panose="020B0604020202020204" pitchFamily="34" charset="0"/>
                <a:cs typeface="Arial" panose="020B0604020202020204" pitchFamily="34" charset="0"/>
              </a:rPr>
              <a:t>Send Questions to</a:t>
            </a:r>
          </a:p>
          <a:p>
            <a:r>
              <a:rPr lang="en-US" sz="2000" b="1" u="sng" dirty="0">
                <a:solidFill>
                  <a:schemeClr val="bg1"/>
                </a:solidFill>
                <a:highlight>
                  <a:srgbClr val="FFFF00"/>
                </a:highlight>
                <a:latin typeface="Arial" panose="020B0604020202020204" pitchFamily="34" charset="0"/>
                <a:cs typeface="Arial" panose="020B0604020202020204" pitchFamily="34" charset="0"/>
                <a:hlinkClick r:id="rId3">
                  <a:extLst>
                    <a:ext uri="{A12FA001-AC4F-418D-AE19-62706E023703}">
                      <ahyp:hlinkClr xmlns:ahyp="http://schemas.microsoft.com/office/drawing/2018/hyperlinkcolor" val="tx"/>
                    </a:ext>
                  </a:extLst>
                </a:hlinkClick>
              </a:rPr>
              <a:t>Matt@casnc.com</a:t>
            </a:r>
            <a:endParaRPr lang="en-US" b="1" u="sng" dirty="0">
              <a:solidFill>
                <a:schemeClr val="bg1"/>
              </a:solidFill>
              <a:highlight>
                <a:srgbClr val="FFFF00"/>
              </a:highligh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638140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7728DC-195E-4A4E-AEBA-5E0D1DB03B76}"/>
              </a:ext>
            </a:extLst>
          </p:cNvPr>
          <p:cNvSpPr>
            <a:spLocks noGrp="1"/>
          </p:cNvSpPr>
          <p:nvPr>
            <p:ph type="title"/>
          </p:nvPr>
        </p:nvSpPr>
        <p:spPr>
          <a:xfrm>
            <a:off x="1790024" y="2731168"/>
            <a:ext cx="6167201" cy="2141621"/>
          </a:xfrm>
        </p:spPr>
        <p:txBody>
          <a:bodyPr>
            <a:noAutofit/>
          </a:bodyPr>
          <a:lstStyle/>
          <a:p>
            <a:r>
              <a:rPr lang="en-US" sz="5400" b="1" dirty="0">
                <a:latin typeface="Arial" panose="020B0604020202020204" pitchFamily="34" charset="0"/>
                <a:cs typeface="Arial" panose="020B0604020202020204" pitchFamily="34" charset="0"/>
              </a:rPr>
              <a:t>Applecross </a:t>
            </a:r>
            <a:br>
              <a:rPr lang="en-US" sz="5400" b="1" dirty="0">
                <a:latin typeface="Arial" panose="020B0604020202020204" pitchFamily="34" charset="0"/>
                <a:cs typeface="Arial" panose="020B0604020202020204" pitchFamily="34" charset="0"/>
              </a:rPr>
            </a:br>
            <a:r>
              <a:rPr lang="en-US" sz="5400" b="1" dirty="0">
                <a:latin typeface="Arial" panose="020B0604020202020204" pitchFamily="34" charset="0"/>
                <a:cs typeface="Arial" panose="020B0604020202020204" pitchFamily="34" charset="0"/>
              </a:rPr>
              <a:t>Financial Reports</a:t>
            </a:r>
            <a:br>
              <a:rPr lang="en-US" sz="5400" dirty="0"/>
            </a:br>
            <a:endParaRPr lang="en-US" sz="5400" dirty="0"/>
          </a:p>
        </p:txBody>
      </p:sp>
      <p:sp>
        <p:nvSpPr>
          <p:cNvPr id="4" name="Footer Placeholder 3">
            <a:extLst>
              <a:ext uri="{FF2B5EF4-FFF2-40B4-BE49-F238E27FC236}">
                <a16:creationId xmlns:a16="http://schemas.microsoft.com/office/drawing/2014/main" id="{1D5E4382-AC8B-0294-A739-323504F9ED59}"/>
              </a:ext>
              <a:ext uri="{C183D7F6-B498-43B3-948B-1728B52AA6E4}">
                <adec:decorative xmlns:adec="http://schemas.microsoft.com/office/drawing/2017/decorative" val="1"/>
              </a:ext>
            </a:extLst>
          </p:cNvPr>
          <p:cNvSpPr txBox="1">
            <a:spLocks/>
          </p:cNvSpPr>
          <p:nvPr/>
        </p:nvSpPr>
        <p:spPr>
          <a:xfrm>
            <a:off x="1518539" y="6355972"/>
            <a:ext cx="193717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Applecross Annual Meeting</a:t>
            </a:r>
          </a:p>
        </p:txBody>
      </p:sp>
      <p:sp>
        <p:nvSpPr>
          <p:cNvPr id="5" name="Date Placeholder 2">
            <a:extLst>
              <a:ext uri="{FF2B5EF4-FFF2-40B4-BE49-F238E27FC236}">
                <a16:creationId xmlns:a16="http://schemas.microsoft.com/office/drawing/2014/main" id="{EF7A0BD1-2784-52ED-4CDE-F0674A94C0F3}"/>
              </a:ext>
              <a:ext uri="{C183D7F6-B498-43B3-948B-1728B52AA6E4}">
                <adec:decorative xmlns:adec="http://schemas.microsoft.com/office/drawing/2017/decorative" val="1"/>
              </a:ext>
            </a:extLst>
          </p:cNvPr>
          <p:cNvSpPr txBox="1">
            <a:spLocks/>
          </p:cNvSpPr>
          <p:nvPr/>
        </p:nvSpPr>
        <p:spPr>
          <a:xfrm>
            <a:off x="3455718" y="6355972"/>
            <a:ext cx="1355239"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100" dirty="0">
                <a:solidFill>
                  <a:schemeClr val="bg1"/>
                </a:solidFill>
                <a:latin typeface="Arial" panose="020B0604020202020204" pitchFamily="34" charset="0"/>
                <a:cs typeface="Arial" panose="020B0604020202020204" pitchFamily="34" charset="0"/>
              </a:rPr>
              <a:t>October 12, 2023</a:t>
            </a:r>
            <a:endParaRPr lang="en-US" sz="1100" dirty="0">
              <a:latin typeface="Arial" panose="020B0604020202020204" pitchFamily="34" charset="0"/>
              <a:cs typeface="Arial" panose="020B0604020202020204" pitchFamily="34" charset="0"/>
            </a:endParaRPr>
          </a:p>
        </p:txBody>
      </p:sp>
      <p:sp>
        <p:nvSpPr>
          <p:cNvPr id="6" name="Slide Number Placeholder 4">
            <a:extLst>
              <a:ext uri="{FF2B5EF4-FFF2-40B4-BE49-F238E27FC236}">
                <a16:creationId xmlns:a16="http://schemas.microsoft.com/office/drawing/2014/main" id="{8F28F3FD-FC3D-D4E8-5DEC-21DD46E8EC88}"/>
              </a:ext>
              <a:ext uri="{C183D7F6-B498-43B3-948B-1728B52AA6E4}">
                <adec:decorative xmlns:adec="http://schemas.microsoft.com/office/drawing/2017/decorative" val="1"/>
              </a:ext>
            </a:extLst>
          </p:cNvPr>
          <p:cNvSpPr txBox="1">
            <a:spLocks/>
          </p:cNvSpPr>
          <p:nvPr/>
        </p:nvSpPr>
        <p:spPr>
          <a:xfrm>
            <a:off x="840921" y="6355972"/>
            <a:ext cx="539998" cy="246709"/>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294A09A9-5501-47C1-A89A-A340965A2BE2}" type="slidenum">
              <a:rPr lang="en-US" sz="1100" smtClean="0">
                <a:solidFill>
                  <a:schemeClr val="bg1"/>
                </a:solidFill>
                <a:latin typeface="Arial" panose="020B0604020202020204" pitchFamily="34" charset="0"/>
                <a:cs typeface="Arial" panose="020B0604020202020204" pitchFamily="34" charset="0"/>
              </a:rPr>
              <a:pPr/>
              <a:t>8</a:t>
            </a:fld>
            <a:endParaRPr lang="en-US" sz="1100" dirty="0">
              <a:solidFill>
                <a:schemeClr val="bg1"/>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847471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6339315B-8AAE-A946-ABBF-894F2E4B1338}"/>
              </a:ext>
            </a:extLst>
          </p:cNvPr>
          <p:cNvSpPr>
            <a:spLocks noGrp="1"/>
          </p:cNvSpPr>
          <p:nvPr>
            <p:ph type="title"/>
          </p:nvPr>
        </p:nvSpPr>
        <p:spPr>
          <a:xfrm>
            <a:off x="205265" y="91122"/>
            <a:ext cx="8081654" cy="610863"/>
          </a:xfrm>
        </p:spPr>
        <p:txBody>
          <a:bodyPr>
            <a:normAutofit fontScale="90000"/>
          </a:bodyPr>
          <a:lstStyle/>
          <a:p>
            <a:r>
              <a:rPr lang="en-US" dirty="0">
                <a:latin typeface="Arial" panose="020B0604020202020204" pitchFamily="34" charset="0"/>
                <a:cs typeface="Arial" panose="020B0604020202020204" pitchFamily="34" charset="0"/>
              </a:rPr>
              <a:t>Applecross Financial Report:</a:t>
            </a:r>
          </a:p>
        </p:txBody>
      </p:sp>
      <p:sp>
        <p:nvSpPr>
          <p:cNvPr id="6" name="Slide Number Placeholder 5">
            <a:extLst>
              <a:ext uri="{FF2B5EF4-FFF2-40B4-BE49-F238E27FC236}">
                <a16:creationId xmlns:a16="http://schemas.microsoft.com/office/drawing/2014/main" id="{54AEFD4E-3C68-714D-803E-EF85A323B95F}"/>
              </a:ext>
            </a:extLst>
          </p:cNvPr>
          <p:cNvSpPr>
            <a:spLocks noGrp="1"/>
          </p:cNvSpPr>
          <p:nvPr>
            <p:ph type="sldNum" sz="quarter" idx="13"/>
          </p:nvPr>
        </p:nvSpPr>
        <p:spPr>
          <a:xfrm>
            <a:off x="971550" y="6332220"/>
            <a:ext cx="540964" cy="306086"/>
          </a:xfrm>
        </p:spPr>
        <p:txBody>
          <a:bodyPr/>
          <a:lstStyle/>
          <a:p>
            <a:fld id="{294A09A9-5501-47C1-A89A-A340965A2BE2}" type="slidenum">
              <a:rPr lang="en-US" smtClean="0">
                <a:latin typeface="Arial" panose="020B0604020202020204" pitchFamily="34" charset="0"/>
                <a:cs typeface="Arial" panose="020B0604020202020204" pitchFamily="34" charset="0"/>
              </a:rPr>
              <a:pPr/>
              <a:t>9</a:t>
            </a:fld>
            <a:endParaRPr lang="en-US" dirty="0">
              <a:latin typeface="Arial" panose="020B0604020202020204" pitchFamily="34" charset="0"/>
              <a:cs typeface="Arial" panose="020B0604020202020204" pitchFamily="34" charset="0"/>
            </a:endParaRPr>
          </a:p>
        </p:txBody>
      </p:sp>
      <p:sp>
        <p:nvSpPr>
          <p:cNvPr id="5" name="Footer Placeholder 4">
            <a:extLst>
              <a:ext uri="{FF2B5EF4-FFF2-40B4-BE49-F238E27FC236}">
                <a16:creationId xmlns:a16="http://schemas.microsoft.com/office/drawing/2014/main" id="{234E9584-EA07-9B45-9700-4AD3524B82A0}"/>
              </a:ext>
            </a:extLst>
          </p:cNvPr>
          <p:cNvSpPr>
            <a:spLocks noGrp="1"/>
          </p:cNvSpPr>
          <p:nvPr>
            <p:ph type="ftr" sz="quarter" idx="12"/>
          </p:nvPr>
        </p:nvSpPr>
        <p:spPr>
          <a:xfrm>
            <a:off x="1494789" y="6332220"/>
            <a:ext cx="1759049" cy="306086"/>
          </a:xfrm>
        </p:spPr>
        <p:txBody>
          <a:bodyPr/>
          <a:lstStyle/>
          <a:p>
            <a:r>
              <a:rPr lang="en-US" dirty="0">
                <a:latin typeface="Arial" panose="020B0604020202020204" pitchFamily="34" charset="0"/>
                <a:cs typeface="Arial" panose="020B0604020202020204" pitchFamily="34" charset="0"/>
              </a:rPr>
              <a:t>Applecross Annual Meeting</a:t>
            </a:r>
          </a:p>
        </p:txBody>
      </p:sp>
      <p:sp>
        <p:nvSpPr>
          <p:cNvPr id="4" name="Date Placeholder 3">
            <a:extLst>
              <a:ext uri="{FF2B5EF4-FFF2-40B4-BE49-F238E27FC236}">
                <a16:creationId xmlns:a16="http://schemas.microsoft.com/office/drawing/2014/main" id="{B9865729-8F7C-E34E-AA31-9352CF6D9EB9}"/>
              </a:ext>
            </a:extLst>
          </p:cNvPr>
          <p:cNvSpPr>
            <a:spLocks noGrp="1"/>
          </p:cNvSpPr>
          <p:nvPr>
            <p:ph type="dt" sz="half" idx="11"/>
          </p:nvPr>
        </p:nvSpPr>
        <p:spPr>
          <a:xfrm>
            <a:off x="3369624" y="6332219"/>
            <a:ext cx="1357662" cy="306086"/>
          </a:xfrm>
        </p:spPr>
        <p:txBody>
          <a:bodyPr/>
          <a:lstStyle/>
          <a:p>
            <a:r>
              <a:rPr lang="en-US" dirty="0">
                <a:latin typeface="Arial" panose="020B0604020202020204" pitchFamily="34" charset="0"/>
                <a:cs typeface="Arial" panose="020B0604020202020204" pitchFamily="34" charset="0"/>
              </a:rPr>
              <a:t>October 12, 2023</a:t>
            </a:r>
          </a:p>
          <a:p>
            <a:endParaRPr lang="en-US" dirty="0">
              <a:latin typeface="Arial" panose="020B0604020202020204" pitchFamily="34" charset="0"/>
              <a:cs typeface="Arial" panose="020B0604020202020204" pitchFamily="34" charset="0"/>
            </a:endParaRPr>
          </a:p>
        </p:txBody>
      </p:sp>
      <p:pic>
        <p:nvPicPr>
          <p:cNvPr id="7" name="Picture 6">
            <a:extLst>
              <a:ext uri="{FF2B5EF4-FFF2-40B4-BE49-F238E27FC236}">
                <a16:creationId xmlns:a16="http://schemas.microsoft.com/office/drawing/2014/main" id="{E63BF780-8C73-6AA1-93FB-58186175115D}"/>
              </a:ext>
            </a:extLst>
          </p:cNvPr>
          <p:cNvPicPr>
            <a:picLocks noChangeAspect="1"/>
          </p:cNvPicPr>
          <p:nvPr/>
        </p:nvPicPr>
        <p:blipFill>
          <a:blip r:embed="rId2"/>
          <a:stretch>
            <a:fillRect/>
          </a:stretch>
        </p:blipFill>
        <p:spPr>
          <a:xfrm>
            <a:off x="2442652" y="766391"/>
            <a:ext cx="7306695" cy="5325218"/>
          </a:xfrm>
          <a:prstGeom prst="rect">
            <a:avLst/>
          </a:prstGeom>
        </p:spPr>
      </p:pic>
    </p:spTree>
    <p:extLst>
      <p:ext uri="{BB962C8B-B14F-4D97-AF65-F5344CB8AC3E}">
        <p14:creationId xmlns:p14="http://schemas.microsoft.com/office/powerpoint/2010/main" val="2016066283"/>
      </p:ext>
    </p:extLst>
  </p:cSld>
  <p:clrMapOvr>
    <a:masterClrMapping/>
  </p:clrMapOvr>
</p:sld>
</file>

<file path=ppt/theme/theme1.xml><?xml version="1.0" encoding="utf-8"?>
<a:theme xmlns:a="http://schemas.openxmlformats.org/drawingml/2006/main" name="Custom">
  <a:themeElements>
    <a:clrScheme name="Swiss">
      <a:dk1>
        <a:srgbClr val="000000"/>
      </a:dk1>
      <a:lt1>
        <a:srgbClr val="FFFFFF"/>
      </a:lt1>
      <a:dk2>
        <a:srgbClr val="E4E4E4"/>
      </a:dk2>
      <a:lt2>
        <a:srgbClr val="7CA655"/>
      </a:lt2>
      <a:accent1>
        <a:srgbClr val="A9D4DB"/>
      </a:accent1>
      <a:accent2>
        <a:srgbClr val="FBE284"/>
      </a:accent2>
      <a:accent3>
        <a:srgbClr val="4495A2"/>
      </a:accent3>
      <a:accent4>
        <a:srgbClr val="AA5881"/>
      </a:accent4>
      <a:accent5>
        <a:srgbClr val="E06742"/>
      </a:accent5>
      <a:accent6>
        <a:srgbClr val="F9D448"/>
      </a:accent6>
      <a:hlink>
        <a:srgbClr val="4495A2"/>
      </a:hlink>
      <a:folHlink>
        <a:srgbClr val="AA5881"/>
      </a:folHlink>
    </a:clrScheme>
    <a:fontScheme name="Custom 175">
      <a:majorFont>
        <a:latin typeface="Franklin Gothic Demi"/>
        <a:ea typeface=""/>
        <a:cs typeface=""/>
      </a:majorFont>
      <a:minorFont>
        <a:latin typeface="Franklin Gothic Book"/>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SwissPresentation C_Win32_MW_JS_SL_v2.potx" id="{26A8DC41-7521-4E8A-BB40-82DDDF6580CB}" vid="{96196EC2-C392-482E-BF29-9BD12A62668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7" ma:contentTypeDescription="Create a new document." ma:contentTypeScope="" ma:versionID="c6f9a84f66a9c8b9a21755b9ffafb945">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27df39e3e7036dff54f89ddd5805ce72"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Status" minOccurs="0"/>
                <xsd:element ref="ns2:Image" minOccurs="0"/>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1:_ip_UnifiedCompliancePolicyProperties" minOccurs="0"/>
                <xsd:element ref="ns1:_ip_UnifiedCompliancePolicyUIAction" minOccurs="0"/>
                <xsd:element ref="ns4:TaxCatchAll" minOccurs="0"/>
                <xsd:element ref="ns2:ImageTagsTaxHTField" minOccurs="0"/>
                <xsd:element ref="ns2:MediaServiceLocation" minOccurs="0"/>
                <xsd:element ref="ns2:MediaLengthInSeconds" minOccurs="0"/>
                <xsd:element ref="ns2:Background" minOccurs="0"/>
                <xsd:element ref="ns2:MediaServiceSearchProperties" minOccurs="0"/>
                <xsd:element ref="ns2:MediaServiceDocTags" minOccurs="0"/>
                <xsd:element ref="ns2:MediaServiceObjectDetectorVersion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ma:readOnly="false">
      <xsd:simpleType>
        <xsd:restriction base="dms:Note"/>
      </xsd:simpleType>
    </xsd:element>
    <xsd:element name="_ip_UnifiedCompliancePolicyUIAction" ma:index="21" nillable="true" ma:displayName="Unified Compliance Policy UI Action" ma:hidden="true" ma:internalName="_ip_UnifiedCompliancePolicyUIAction"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Status" ma:index="2" nillable="true" ma:displayName="Status" ma:default="Not started" ma:format="Dropdown" ma:internalName="Status" ma:readOnly="false">
      <xsd:simpleType>
        <xsd:restriction base="dms:Choice">
          <xsd:enumeration value="Not started"/>
          <xsd:enumeration value="In Progress"/>
          <xsd:enumeration value="Completed"/>
        </xsd:restriction>
      </xsd:simpleType>
    </xsd:element>
    <xsd:element name="Image" ma:index="3" nillable="true" ma:displayName="Image" ma:format="Image" ma:internalName="Image" ma:readOnly="false">
      <xsd:complexType>
        <xsd:complexContent>
          <xsd:extension base="dms:URL">
            <xsd:sequence>
              <xsd:element name="Url" type="dms:ValidUrl" minOccurs="0" nillable="true"/>
              <xsd:element name="Description" type="xsd:string" nillable="true"/>
            </xsd:sequence>
          </xsd:extension>
        </xsd:complexContent>
      </xsd:complexType>
    </xsd:element>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hidden="true" ma:internalName="MediaServiceOCR" ma:readOnly="true">
      <xsd:simpleType>
        <xsd:restriction base="dms:Note"/>
      </xsd:simpleType>
    </xsd:element>
    <xsd:element name="MediaServiceAutoTags" ma:index="11" nillable="true" ma:displayName="MediaServiceAutoTags" ma:hidden="true"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hidden="true" ma:internalName="MediaServiceKeyPoints" ma:readOnly="false">
      <xsd:simpleType>
        <xsd:restriction base="dms:Note"/>
      </xsd:simpleType>
    </xsd:element>
    <xsd:element name="MediaServiceDateTaken" ma:index="18" nillable="true" ma:displayName="MediaServiceDateTaken" ma:hidden="true" ma:internalName="MediaServiceDateTaken" ma:readOnly="true">
      <xsd:simpleType>
        <xsd:restriction base="dms:Text"/>
      </xsd:simple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hidden="true" ma:internalName="MediaServiceLocation" ma:readOnly="true">
      <xsd:simpleType>
        <xsd:restriction base="dms:Text"/>
      </xsd:simpleType>
    </xsd:element>
    <xsd:element name="MediaLengthInSeconds" ma:index="27" nillable="true" ma:displayName="MediaLengthInSeconds" ma:hidden="true" ma:internalName="MediaLengthInSeconds" ma:readOnly="true">
      <xsd:simpleType>
        <xsd:restriction base="dms:Unknown"/>
      </xsd:simpleType>
    </xsd:element>
    <xsd:element name="Background" ma:index="28" nillable="true" ma:displayName="Background" ma:default="0" ma:format="Dropdown" ma:internalName="Background">
      <xsd:simpleType>
        <xsd:restriction base="dms:Boolean"/>
      </xsd:simpleType>
    </xsd:element>
    <xsd:element name="MediaServiceSearchProperties" ma:index="29" nillable="true" ma:displayName="MediaServiceSearchProperties" ma:hidden="true" ma:internalName="MediaServiceSearchProperties" ma:readOnly="true">
      <xsd:simpleType>
        <xsd:restriction base="dms:Note"/>
      </xsd:simpleType>
    </xsd:element>
    <xsd:element name="MediaServiceDocTags" ma:index="30" nillable="true" ma:displayName="MediaServiceDocTags" ma:hidden="true" ma:internalName="MediaServiceDocTags" ma:readOnly="true">
      <xsd:simpleType>
        <xsd:restriction base="dms:Note"/>
      </xsd:simpleType>
    </xsd:element>
    <xsd:element name="MediaServiceObjectDetectorVersions" ma:index="31" nillable="true" ma:displayName="MediaServiceObjectDetectorVersions" ma:description="" ma:hidden="true" ma:indexed="true" ma:internalName="MediaServiceObjectDetectorVersions"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hidden="true"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hidden="true" ma:internalName="SharedWithDetail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readOnly="false"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tatus xmlns="71af3243-3dd4-4a8d-8c0d-dd76da1f02a5">Not started</Status>
    <MediaServiceKeyPoints xmlns="71af3243-3dd4-4a8d-8c0d-dd76da1f02a5" xsi:nil="true"/>
    <_ip_UnifiedCompliancePolicyUIAction xmlns="http://schemas.microsoft.com/sharepoint/v3" xsi:nil="true"/>
    <Image xmlns="71af3243-3dd4-4a8d-8c0d-dd76da1f02a5">
      <Url xsi:nil="true"/>
      <Description xsi:nil="true"/>
    </Image>
    <Background xmlns="71af3243-3dd4-4a8d-8c0d-dd76da1f02a5">false</Background>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xsi:nil="true"/>
  </documentManagement>
</p:properties>
</file>

<file path=customXml/itemProps1.xml><?xml version="1.0" encoding="utf-8"?>
<ds:datastoreItem xmlns:ds="http://schemas.openxmlformats.org/officeDocument/2006/customXml" ds:itemID="{922031A1-A3F6-46C8-8D74-AA96D58FD7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1D20B6E4-879E-4E6C-BDE7-261540CD3765}">
  <ds:schemaRefs>
    <ds:schemaRef ds:uri="http://schemas.microsoft.com/sharepoint/v3/contenttype/forms"/>
  </ds:schemaRefs>
</ds:datastoreItem>
</file>

<file path=customXml/itemProps3.xml><?xml version="1.0" encoding="utf-8"?>
<ds:datastoreItem xmlns:ds="http://schemas.openxmlformats.org/officeDocument/2006/customXml" ds:itemID="{09EC1AB0-9704-404D-B6D3-819D938AC55B}">
  <ds:schemaRefs>
    <ds:schemaRef ds:uri="http://schemas.microsoft.com/office/2006/metadata/properties"/>
    <ds:schemaRef ds:uri="http://schemas.microsoft.com/office/infopath/2007/PartnerControls"/>
    <ds:schemaRef ds:uri="71af3243-3dd4-4a8d-8c0d-dd76da1f02a5"/>
    <ds:schemaRef ds:uri="http://schemas.microsoft.com/sharepoint/v3"/>
    <ds:schemaRef ds:uri="230e9df3-be65-4c73-a93b-d1236ebd677e"/>
  </ds:schemaRefs>
</ds:datastoreItem>
</file>

<file path=docProps/app.xml><?xml version="1.0" encoding="utf-8"?>
<Properties xmlns="http://schemas.openxmlformats.org/officeDocument/2006/extended-properties" xmlns:vt="http://schemas.openxmlformats.org/officeDocument/2006/docPropsVTypes">
  <Template>Geometric annual presentation</Template>
  <TotalTime>582</TotalTime>
  <Words>976</Words>
  <Application>Microsoft Office PowerPoint</Application>
  <PresentationFormat>Widescreen</PresentationFormat>
  <Paragraphs>154</Paragraphs>
  <Slides>18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18</vt:i4>
      </vt:variant>
    </vt:vector>
  </HeadingPairs>
  <TitlesOfParts>
    <vt:vector size="24" baseType="lpstr">
      <vt:lpstr>Arial</vt:lpstr>
      <vt:lpstr>Calibri</vt:lpstr>
      <vt:lpstr>Franklin Gothic Book</vt:lpstr>
      <vt:lpstr>Franklin Gothic Demi</vt:lpstr>
      <vt:lpstr>Wingdings</vt:lpstr>
      <vt:lpstr>Custom</vt:lpstr>
      <vt:lpstr>Applecross Annual Meeting 2023</vt:lpstr>
      <vt:lpstr>Agenda</vt:lpstr>
      <vt:lpstr>Our Team</vt:lpstr>
      <vt:lpstr>President’s Report</vt:lpstr>
      <vt:lpstr>President’s Report, cont.</vt:lpstr>
      <vt:lpstr>President’s Report, cont.</vt:lpstr>
      <vt:lpstr>President’s Report, cont.</vt:lpstr>
      <vt:lpstr>Applecross  Financial Reports </vt:lpstr>
      <vt:lpstr>Applecross Financial Report:</vt:lpstr>
      <vt:lpstr>Applecross Financial Report:</vt:lpstr>
      <vt:lpstr>Applecross Financial Report:</vt:lpstr>
      <vt:lpstr>Applecross Financial Report:</vt:lpstr>
      <vt:lpstr>Applecross Financial Report:</vt:lpstr>
      <vt:lpstr>Applecross 2024 Budget:</vt:lpstr>
      <vt:lpstr>Applecross 2024 Budget:</vt:lpstr>
      <vt:lpstr>Board Nominations</vt:lpstr>
      <vt:lpstr>Questions?  </vt:lpstr>
      <vt:lpstr>Thank you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Review</dc:title>
  <dc:creator>Willard, Joanna (CTR) - OCIO-ENS, NC</dc:creator>
  <cp:lastModifiedBy>Willard, Joanna</cp:lastModifiedBy>
  <cp:revision>15</cp:revision>
  <dcterms:created xsi:type="dcterms:W3CDTF">2023-09-07T20:51:02Z</dcterms:created>
  <dcterms:modified xsi:type="dcterms:W3CDTF">2023-10-10T21:35:12Z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